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30"/>
  </p:notesMasterIdLst>
  <p:sldIdLst>
    <p:sldId id="257" r:id="rId3"/>
    <p:sldId id="2142532746" r:id="rId4"/>
    <p:sldId id="2142532757" r:id="rId5"/>
    <p:sldId id="2142532747" r:id="rId6"/>
    <p:sldId id="2142532761" r:id="rId7"/>
    <p:sldId id="2142532748" r:id="rId8"/>
    <p:sldId id="2142532749" r:id="rId9"/>
    <p:sldId id="2142532759" r:id="rId10"/>
    <p:sldId id="2142532762" r:id="rId11"/>
    <p:sldId id="2142532750" r:id="rId12"/>
    <p:sldId id="2142532764" r:id="rId13"/>
    <p:sldId id="2142532760" r:id="rId14"/>
    <p:sldId id="2142532763" r:id="rId15"/>
    <p:sldId id="2142532765" r:id="rId16"/>
    <p:sldId id="2142532768" r:id="rId17"/>
    <p:sldId id="2142532770" r:id="rId18"/>
    <p:sldId id="2142532769" r:id="rId19"/>
    <p:sldId id="2142532771" r:id="rId20"/>
    <p:sldId id="2142532772" r:id="rId21"/>
    <p:sldId id="2142532773" r:id="rId22"/>
    <p:sldId id="2142532774" r:id="rId23"/>
    <p:sldId id="2142532775" r:id="rId24"/>
    <p:sldId id="2142532776" r:id="rId25"/>
    <p:sldId id="2142532766" r:id="rId26"/>
    <p:sldId id="2142532767" r:id="rId27"/>
    <p:sldId id="2142532777" r:id="rId28"/>
    <p:sldId id="2142532778"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503F1C"/>
    <a:srgbClr val="8E6F32"/>
    <a:srgbClr val="055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91956" autoAdjust="0"/>
  </p:normalViewPr>
  <p:slideViewPr>
    <p:cSldViewPr snapToGrid="0">
      <p:cViewPr varScale="1">
        <p:scale>
          <a:sx n="105" d="100"/>
          <a:sy n="105" d="100"/>
        </p:scale>
        <p:origin x="85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923E0-DAD1-4892-8B28-39294D16A869}" type="datetimeFigureOut">
              <a:rPr lang="zh-TW" altLang="en-US" smtClean="0"/>
              <a:t>2023/10/25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380F7-0D41-4F3B-BCBD-C8C323D5852F}" type="slidenum">
              <a:rPr lang="zh-TW" altLang="en-US" smtClean="0"/>
              <a:t>‹#›</a:t>
            </a:fld>
            <a:endParaRPr lang="zh-TW" altLang="en-US"/>
          </a:p>
        </p:txBody>
      </p:sp>
    </p:spTree>
    <p:extLst>
      <p:ext uri="{BB962C8B-B14F-4D97-AF65-F5344CB8AC3E}">
        <p14:creationId xmlns:p14="http://schemas.microsoft.com/office/powerpoint/2010/main" val="3289647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537758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924773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629064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727466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69702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08615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934474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834568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668240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160174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415540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387210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578870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773175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691378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375687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145660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66804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515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381000" y="8382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49"/>
            <a:ext cx="5486400" cy="42846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p1:notes"/>
          <p:cNvSpPr txBox="1">
            <a:spLocks noGrp="1"/>
          </p:cNvSpPr>
          <p:nvPr>
            <p:ph type="sldNum" idx="12"/>
          </p:nvPr>
        </p:nvSpPr>
        <p:spPr>
          <a:xfrm>
            <a:off x="3884613" y="8613648"/>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08302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82313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890870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072659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848624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725881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865098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5"/>
        <p:cNvGrpSpPr/>
        <p:nvPr/>
      </p:nvGrpSpPr>
      <p:grpSpPr>
        <a:xfrm>
          <a:off x="0" y="0"/>
          <a:ext cx="0" cy="0"/>
          <a:chOff x="0" y="0"/>
          <a:chExt cx="0" cy="0"/>
        </a:xfrm>
      </p:grpSpPr>
      <p:sp>
        <p:nvSpPr>
          <p:cNvPr id="16" name="Google Shape;16;p334"/>
          <p:cNvSpPr/>
          <p:nvPr/>
        </p:nvSpPr>
        <p:spPr>
          <a:xfrm>
            <a:off x="10210800" y="6119691"/>
            <a:ext cx="1752600" cy="66210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334"/>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34"/>
          <p:cNvSpPr txBox="1">
            <a:spLocks noGrp="1"/>
          </p:cNvSpPr>
          <p:nvPr>
            <p:ph type="subTitle" idx="1"/>
          </p:nvPr>
        </p:nvSpPr>
        <p:spPr>
          <a:xfrm>
            <a:off x="579121" y="4490866"/>
            <a:ext cx="7417990" cy="1092607"/>
          </a:xfrm>
          <a:prstGeom prst="rect">
            <a:avLst/>
          </a:prstGeom>
          <a:noFill/>
          <a:ln>
            <a:noFill/>
          </a:ln>
        </p:spPr>
        <p:txBody>
          <a:bodyPr spcFirstLastPara="1" wrap="square" lIns="91425" tIns="45700" rIns="91425" bIns="45700" anchor="t" anchorCtr="0">
            <a:spAutoFit/>
          </a:bodyPr>
          <a:lstStyle>
            <a:lvl1pPr lvl="0" algn="l">
              <a:lnSpc>
                <a:spcPct val="100000"/>
              </a:lnSpc>
              <a:spcBef>
                <a:spcPts val="300"/>
              </a:spcBef>
              <a:spcAft>
                <a:spcPts val="0"/>
              </a:spcAft>
              <a:buSzPts val="1600"/>
              <a:buNone/>
              <a:defRPr sz="2000" b="0" i="0">
                <a:solidFill>
                  <a:schemeClr val="lt1"/>
                </a:solidFill>
                <a:latin typeface="Arial"/>
                <a:ea typeface="Arial"/>
                <a:cs typeface="Arial"/>
                <a:sym typeface="Arial"/>
              </a:defRPr>
            </a:lvl1pPr>
            <a:lvl2pPr lvl="1" algn="ctr">
              <a:lnSpc>
                <a:spcPct val="95000"/>
              </a:lnSpc>
              <a:spcBef>
                <a:spcPts val="600"/>
              </a:spcBef>
              <a:spcAft>
                <a:spcPts val="0"/>
              </a:spcAft>
              <a:buSzPts val="1600"/>
              <a:buNone/>
              <a:defRPr sz="2000"/>
            </a:lvl2pPr>
            <a:lvl3pPr lvl="2" algn="ctr">
              <a:lnSpc>
                <a:spcPct val="95000"/>
              </a:lnSpc>
              <a:spcBef>
                <a:spcPts val="833"/>
              </a:spcBef>
              <a:spcAft>
                <a:spcPts val="0"/>
              </a:spcAft>
              <a:buSzPts val="1440"/>
              <a:buNone/>
              <a:defRPr sz="1800"/>
            </a:lvl3pPr>
            <a:lvl4pPr lvl="3" algn="ctr">
              <a:lnSpc>
                <a:spcPct val="95000"/>
              </a:lnSpc>
              <a:spcBef>
                <a:spcPts val="833"/>
              </a:spcBef>
              <a:spcAft>
                <a:spcPts val="0"/>
              </a:spcAft>
              <a:buSzPts val="1280"/>
              <a:buNone/>
              <a:defRPr sz="1600"/>
            </a:lvl4pPr>
            <a:lvl5pPr lvl="4" algn="ctr">
              <a:lnSpc>
                <a:spcPct val="95000"/>
              </a:lnSpc>
              <a:spcBef>
                <a:spcPts val="833"/>
              </a:spcBef>
              <a:spcAft>
                <a:spcPts val="0"/>
              </a:spcAft>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pic>
        <p:nvPicPr>
          <p:cNvPr id="19" name="Google Shape;19;p334"/>
          <p:cNvPicPr preferRelativeResize="0"/>
          <p:nvPr/>
        </p:nvPicPr>
        <p:blipFill rotWithShape="1">
          <a:blip r:embed="rId2">
            <a:alphaModFix/>
          </a:blip>
          <a:srcRect/>
          <a:stretch/>
        </p:blipFill>
        <p:spPr>
          <a:xfrm>
            <a:off x="693414" y="498870"/>
            <a:ext cx="1092729" cy="676787"/>
          </a:xfrm>
          <a:prstGeom prst="rect">
            <a:avLst/>
          </a:prstGeom>
          <a:noFill/>
          <a:ln>
            <a:noFill/>
          </a:ln>
        </p:spPr>
      </p:pic>
    </p:spTree>
    <p:extLst>
      <p:ext uri="{BB962C8B-B14F-4D97-AF65-F5344CB8AC3E}">
        <p14:creationId xmlns:p14="http://schemas.microsoft.com/office/powerpoint/2010/main" val="303167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Xilinx Mission Statement Slide">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0BA53-DDA7-4989-871D-4C13A03CF2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39" b="656"/>
          <a:stretch/>
        </p:blipFill>
        <p:spPr>
          <a:xfrm>
            <a:off x="1" y="0"/>
            <a:ext cx="12192000" cy="6858000"/>
          </a:xfrm>
          <a:prstGeom prst="rect">
            <a:avLst/>
          </a:prstGeom>
        </p:spPr>
      </p:pic>
      <p:grpSp>
        <p:nvGrpSpPr>
          <p:cNvPr id="12" name="Group 11">
            <a:extLst>
              <a:ext uri="{FF2B5EF4-FFF2-40B4-BE49-F238E27FC236}">
                <a16:creationId xmlns:a16="http://schemas.microsoft.com/office/drawing/2014/main" id="{62F0434C-4CE7-42D1-965D-0265C29B04F3}"/>
              </a:ext>
            </a:extLst>
          </p:cNvPr>
          <p:cNvGrpSpPr/>
          <p:nvPr/>
        </p:nvGrpSpPr>
        <p:grpSpPr>
          <a:xfrm>
            <a:off x="587021" y="3276599"/>
            <a:ext cx="8658579" cy="1305108"/>
            <a:chOff x="440266" y="2597168"/>
            <a:chExt cx="6493934" cy="978831"/>
          </a:xfrm>
        </p:grpSpPr>
        <p:sp>
          <p:nvSpPr>
            <p:cNvPr id="13" name="Rectangle 12">
              <a:extLst>
                <a:ext uri="{FF2B5EF4-FFF2-40B4-BE49-F238E27FC236}">
                  <a16:creationId xmlns:a16="http://schemas.microsoft.com/office/drawing/2014/main" id="{5E88497C-C551-4465-9953-8BC43D9E0208}"/>
                </a:ext>
              </a:extLst>
            </p:cNvPr>
            <p:cNvSpPr/>
            <p:nvPr/>
          </p:nvSpPr>
          <p:spPr>
            <a:xfrm>
              <a:off x="440266" y="3083556"/>
              <a:ext cx="6493934" cy="492443"/>
            </a:xfrm>
            <a:prstGeom prst="rect">
              <a:avLst/>
            </a:prstGeom>
          </p:spPr>
          <p:txBody>
            <a:bodyPr vert="horz" lIns="91440" tIns="45720" rIns="91440" bIns="45720" rtlCol="0" anchor="ctr">
              <a:noAutofit/>
            </a:bodyPr>
            <a:lstStyle/>
            <a:p>
              <a:pPr>
                <a:spcAft>
                  <a:spcPts val="800"/>
                </a:spcAft>
              </a:pPr>
              <a:r>
                <a:rPr lang="en-US" sz="3801" b="1" spc="100" dirty="0">
                  <a:solidFill>
                    <a:schemeClr val="bg1"/>
                  </a:solidFill>
                </a:rPr>
                <a:t>Building</a:t>
              </a:r>
              <a:r>
                <a:rPr lang="en-US" sz="3801" b="1" spc="100" baseline="0" dirty="0">
                  <a:solidFill>
                    <a:schemeClr val="bg1"/>
                  </a:solidFill>
                </a:rPr>
                <a:t> the Adaptable,</a:t>
              </a:r>
            </a:p>
            <a:p>
              <a:pPr>
                <a:spcAft>
                  <a:spcPts val="800"/>
                </a:spcAft>
              </a:pPr>
              <a:r>
                <a:rPr lang="en-US" sz="3801" b="1" spc="100" baseline="0" dirty="0">
                  <a:solidFill>
                    <a:schemeClr val="accent1"/>
                  </a:solidFill>
                </a:rPr>
                <a:t>Intelligent World</a:t>
              </a:r>
              <a:endParaRPr lang="en-US" sz="3801" b="1" spc="100" dirty="0">
                <a:solidFill>
                  <a:schemeClr val="accent1"/>
                </a:solidFill>
              </a:endParaRP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97168"/>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E88497C-C551-4465-9953-8BC43D9E0208}"/>
              </a:ext>
            </a:extLst>
          </p:cNvPr>
          <p:cNvSpPr/>
          <p:nvPr userDrawn="1"/>
        </p:nvSpPr>
        <p:spPr>
          <a:xfrm>
            <a:off x="640118" y="2295751"/>
            <a:ext cx="6599179" cy="656591"/>
          </a:xfrm>
          <a:prstGeom prst="rect">
            <a:avLst/>
          </a:prstGeom>
        </p:spPr>
        <p:txBody>
          <a:bodyPr vert="horz" lIns="91464" tIns="45732" rIns="91464" bIns="45732" rtlCol="0" anchor="ctr">
            <a:noAutofit/>
          </a:bodyPr>
          <a:lstStyle/>
          <a:p>
            <a:pPr>
              <a:spcAft>
                <a:spcPts val="800"/>
              </a:spcAft>
            </a:pPr>
            <a:r>
              <a:rPr lang="en-US" sz="3801" b="1" spc="100" dirty="0">
                <a:solidFill>
                  <a:schemeClr val="bg1"/>
                </a:solidFill>
              </a:rPr>
              <a:t>Xilinx Mission</a:t>
            </a:r>
            <a:endParaRPr lang="en-US" sz="3801" b="1" spc="100" baseline="0" dirty="0">
              <a:solidFill>
                <a:schemeClr val="bg1"/>
              </a:solidFill>
            </a:endParaRPr>
          </a:p>
        </p:txBody>
      </p:sp>
    </p:spTree>
    <p:extLst>
      <p:ext uri="{BB962C8B-B14F-4D97-AF65-F5344CB8AC3E}">
        <p14:creationId xmlns:p14="http://schemas.microsoft.com/office/powerpoint/2010/main" val="164582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sclaimer and Attribution">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88497C-C551-4465-9953-8BC43D9E0208}"/>
              </a:ext>
            </a:extLst>
          </p:cNvPr>
          <p:cNvSpPr/>
          <p:nvPr/>
        </p:nvSpPr>
        <p:spPr>
          <a:xfrm>
            <a:off x="622291" y="2393810"/>
            <a:ext cx="5608321" cy="656591"/>
          </a:xfrm>
          <a:prstGeom prst="rect">
            <a:avLst/>
          </a:prstGeom>
        </p:spPr>
        <p:txBody>
          <a:bodyPr vert="horz" lIns="91440" tIns="45720" rIns="91440" bIns="45720" rtlCol="0" anchor="ctr">
            <a:noAutofit/>
          </a:bodyPr>
          <a:lstStyle/>
          <a:p>
            <a:r>
              <a:rPr lang="en-US" sz="2400" b="1" i="0" u="none" strike="noStrike" kern="1200" dirty="0">
                <a:solidFill>
                  <a:schemeClr val="bg1"/>
                </a:solidFill>
                <a:effectLst/>
                <a:latin typeface="+mn-lt"/>
                <a:ea typeface="+mn-ea"/>
                <a:cs typeface="+mn-cs"/>
              </a:rPr>
              <a:t>Disclaimer and Attribution</a:t>
            </a:r>
            <a:endParaRPr lang="en-US" sz="2400" b="0" i="0" u="none" strike="noStrike" kern="1200" dirty="0">
              <a:solidFill>
                <a:schemeClr val="bg1"/>
              </a:solidFill>
              <a:effectLst/>
              <a:latin typeface="+mn-lt"/>
              <a:ea typeface="+mn-ea"/>
              <a:cs typeface="+mn-cs"/>
            </a:endParaRPr>
          </a:p>
        </p:txBody>
      </p:sp>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D042C449-64BB-9849-8FF2-4E5299BD1AF1}"/>
              </a:ext>
            </a:extLst>
          </p:cNvPr>
          <p:cNvPicPr>
            <a:picLocks noChangeAspect="1"/>
          </p:cNvPicPr>
          <p:nvPr userDrawn="1"/>
        </p:nvPicPr>
        <p:blipFill>
          <a:blip r:embed="rId2"/>
          <a:stretch>
            <a:fillRect/>
          </a:stretch>
        </p:blipFill>
        <p:spPr>
          <a:xfrm>
            <a:off x="693411" y="5892800"/>
            <a:ext cx="885113" cy="548199"/>
          </a:xfrm>
          <a:prstGeom prst="rect">
            <a:avLst/>
          </a:prstGeom>
        </p:spPr>
      </p:pic>
      <p:sp>
        <p:nvSpPr>
          <p:cNvPr id="11" name="Rectangle 10">
            <a:extLst>
              <a:ext uri="{FF2B5EF4-FFF2-40B4-BE49-F238E27FC236}">
                <a16:creationId xmlns:a16="http://schemas.microsoft.com/office/drawing/2014/main" id="{1E782F75-D84E-E645-83B8-15BBE61BA1E7}"/>
              </a:ext>
            </a:extLst>
          </p:cNvPr>
          <p:cNvSpPr/>
          <p:nvPr userDrawn="1"/>
        </p:nvSpPr>
        <p:spPr>
          <a:xfrm>
            <a:off x="622291" y="3172950"/>
            <a:ext cx="11102349" cy="2238036"/>
          </a:xfrm>
          <a:prstGeom prst="rect">
            <a:avLst/>
          </a:prstGeom>
        </p:spPr>
        <p:txBody>
          <a:bodyPr vert="horz" lIns="91440" tIns="45720" rIns="91440" bIns="45720" rtlCol="0" anchor="ctr">
            <a:noAutofit/>
          </a:bodyPr>
          <a:lstStyle/>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charset="0"/>
                <a:cs typeface="Arial" charset="0"/>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marR="0" lvl="0" indent="0" algn="l" defTabSz="1219261" rtl="0" eaLnBrk="1" fontAlgn="auto" latinLnBrk="0" hangingPunct="1">
              <a:lnSpc>
                <a:spcPct val="100000"/>
              </a:lnSpc>
              <a:spcBef>
                <a:spcPts val="1600"/>
              </a:spcBef>
              <a:spcAft>
                <a:spcPts val="0"/>
              </a:spcAft>
              <a:buClr>
                <a:srgbClr val="E20000"/>
              </a:buClr>
              <a:buSzPct val="80000"/>
              <a:buFont typeface="Webdings" panose="05030102010509060703"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Copyright 2022 Advanced Micro Devices, Inc.  All rights reserved.  Xilinx, the Xilinx logo, AMD, the AMD Arrow logo, Alveo, Artix, Kintex, Kria, Spartan, Versal, Vitis, Virtex, Vivado, Zynq, and other designated brands included herein are trademarks of Advanced Micro Devices, Inc.  Other product names used in this publication are for identification purposes only and may be trademarks of their respective companies.  </a:t>
            </a:r>
            <a:endParaRPr kumimoji="0" lang="en-US" sz="1200" b="0" i="0" u="none" strike="noStrike" kern="1200" cap="none" spc="0" normalizeH="0" baseline="0" noProof="0" dirty="0">
              <a:ln>
                <a:noFill/>
              </a:ln>
              <a:solidFill>
                <a:srgbClr val="00B2BA"/>
              </a:solidFill>
              <a:effectLst/>
              <a:uLnTx/>
              <a:uFillTx/>
              <a:latin typeface="Arial" panose="020B0604020202020204" pitchFamily="34" charset="0"/>
              <a:ea typeface="+mn-ea"/>
              <a:cs typeface="Arial" panose="020B0604020202020204" pitchFamily="34" charset="0"/>
            </a:endParaRPr>
          </a:p>
          <a:p>
            <a:pPr marL="0" marR="0" lvl="0" indent="0" algn="l" defTabSz="1219261" rtl="0" eaLnBrk="1" fontAlgn="auto" latinLnBrk="0" hangingPunct="1">
              <a:lnSpc>
                <a:spcPct val="100000"/>
              </a:lnSpc>
              <a:spcBef>
                <a:spcPts val="300"/>
              </a:spcBef>
              <a:spcAft>
                <a:spcPts val="0"/>
              </a:spcAft>
              <a:buClr>
                <a:srgbClr val="E20000"/>
              </a:buClr>
              <a:buSzPct val="80000"/>
              <a:buFont typeface="Webdings" panose="05030102010509060703"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charset="0"/>
              <a:cs typeface="Arial" charset="0"/>
            </a:endParaRPr>
          </a:p>
        </p:txBody>
      </p:sp>
    </p:spTree>
    <p:extLst>
      <p:ext uri="{BB962C8B-B14F-4D97-AF65-F5344CB8AC3E}">
        <p14:creationId xmlns:p14="http://schemas.microsoft.com/office/powerpoint/2010/main" val="291726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36CB97-8324-8440-AF83-FDCF5C83423C}"/>
              </a:ext>
            </a:extLst>
          </p:cNvPr>
          <p:cNvSpPr/>
          <p:nvPr userDrawn="1"/>
        </p:nvSpPr>
        <p:spPr>
          <a:xfrm>
            <a:off x="10210800" y="6119691"/>
            <a:ext cx="1752600" cy="662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92695751-8148-D44C-819F-19AC107A8E9D}"/>
              </a:ext>
            </a:extLst>
          </p:cNvPr>
          <p:cNvSpPr>
            <a:spLocks noGrp="1"/>
          </p:cNvSpPr>
          <p:nvPr>
            <p:ph type="title" hasCustomPrompt="1"/>
          </p:nvPr>
        </p:nvSpPr>
        <p:spPr>
          <a:xfrm>
            <a:off x="579121" y="2700534"/>
            <a:ext cx="8945879" cy="975360"/>
          </a:xfrm>
        </p:spPr>
        <p:txBody>
          <a:bodyPr/>
          <a:lstStyle>
            <a:lvl1pPr>
              <a:defRPr sz="4400"/>
            </a:lvl1pPr>
          </a:lstStyle>
          <a:p>
            <a:pPr>
              <a:lnSpc>
                <a:spcPct val="85000"/>
              </a:lnSpc>
            </a:pPr>
            <a:r>
              <a:rPr lang="en-US" dirty="0">
                <a:solidFill>
                  <a:schemeClr val="tx1"/>
                </a:solidFill>
              </a:rPr>
              <a:t>Presentation Title</a:t>
            </a:r>
          </a:p>
        </p:txBody>
      </p:sp>
      <p:sp>
        <p:nvSpPr>
          <p:cNvPr id="32" name="Name, Title, Date">
            <a:extLst>
              <a:ext uri="{FF2B5EF4-FFF2-40B4-BE49-F238E27FC236}">
                <a16:creationId xmlns:a16="http://schemas.microsoft.com/office/drawing/2014/main" id="{2396738D-B05F-FC45-B1A8-82AA1CB933D0}"/>
              </a:ext>
            </a:extLst>
          </p:cNvPr>
          <p:cNvSpPr>
            <a:spLocks noGrp="1"/>
          </p:cNvSpPr>
          <p:nvPr>
            <p:ph type="subTitle" idx="1" hasCustomPrompt="1"/>
          </p:nvPr>
        </p:nvSpPr>
        <p:spPr>
          <a:xfrm>
            <a:off x="579121" y="4490866"/>
            <a:ext cx="7417990" cy="1092607"/>
          </a:xfrm>
        </p:spPr>
        <p:txBody>
          <a:bodyPr wrap="square">
            <a:spAutoFit/>
          </a:bodyPr>
          <a:lstStyle>
            <a:lvl1pPr marL="0" indent="0" algn="l">
              <a:spcBef>
                <a:spcPts val="300"/>
              </a:spcBef>
              <a:buNone/>
              <a:defRPr lang="en-US" sz="2000" b="0" i="0" kern="1200" baseline="0" dirty="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a:p>
            <a:r>
              <a:rPr lang="en-US" dirty="0"/>
              <a:t>Title</a:t>
            </a:r>
          </a:p>
          <a:p>
            <a:r>
              <a:rPr lang="en-US" dirty="0"/>
              <a:t>Date</a:t>
            </a:r>
          </a:p>
        </p:txBody>
      </p:sp>
      <p:pic>
        <p:nvPicPr>
          <p:cNvPr id="8" name="Picture 7">
            <a:extLst>
              <a:ext uri="{FF2B5EF4-FFF2-40B4-BE49-F238E27FC236}">
                <a16:creationId xmlns:a16="http://schemas.microsoft.com/office/drawing/2014/main" id="{5EB7A712-11BB-4E57-B1C0-B4C5D44360D7}"/>
              </a:ext>
            </a:extLst>
          </p:cNvPr>
          <p:cNvPicPr>
            <a:picLocks noChangeAspect="1"/>
          </p:cNvPicPr>
          <p:nvPr userDrawn="1"/>
        </p:nvPicPr>
        <p:blipFill>
          <a:blip r:embed="rId3"/>
          <a:stretch>
            <a:fillRect/>
          </a:stretch>
        </p:blipFill>
        <p:spPr>
          <a:xfrm>
            <a:off x="693414" y="498870"/>
            <a:ext cx="1092729" cy="676787"/>
          </a:xfrm>
          <a:prstGeom prst="rect">
            <a:avLst/>
          </a:prstGeom>
        </p:spPr>
      </p:pic>
    </p:spTree>
    <p:custDataLst>
      <p:tags r:id="rId1"/>
    </p:custDataLst>
    <p:extLst>
      <p:ext uri="{BB962C8B-B14F-4D97-AF65-F5344CB8AC3E}">
        <p14:creationId xmlns:p14="http://schemas.microsoft.com/office/powerpoint/2010/main" val="3208854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hasCustomPrompt="1"/>
          </p:nvPr>
        </p:nvSpPr>
        <p:spPr>
          <a:xfrm>
            <a:off x="579121" y="304800"/>
            <a:ext cx="7421878" cy="975360"/>
          </a:xfrm>
        </p:spPr>
        <p:txBody>
          <a:bodyPr/>
          <a:lstStyle>
            <a:lvl1pPr>
              <a:defRPr>
                <a:solidFill>
                  <a:schemeClr val="tx1"/>
                </a:solidFill>
              </a:defRPr>
            </a:lvl1pPr>
          </a:lstStyle>
          <a:p>
            <a:r>
              <a:rPr lang="en-US" dirty="0"/>
              <a:t>Agenda</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lvl1pPr>
              <a:defRPr>
                <a:solidFill>
                  <a:schemeClr val="tx1"/>
                </a:solidFill>
              </a:defRPr>
            </a:lvl1pPr>
          </a:lstStyle>
          <a:p>
            <a:fld id="{626C978B-826E-438C-909A-E9C381D3FF04}" type="slidenum">
              <a:rPr lang="en-US" smtClean="0"/>
              <a:pPr/>
              <a:t>‹#›</a:t>
            </a:fld>
            <a:endParaRPr lang="en-US" dirty="0"/>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Content Placeholder 2"/>
          <p:cNvSpPr>
            <a:spLocks noGrp="1"/>
          </p:cNvSpPr>
          <p:nvPr>
            <p:ph idx="1"/>
          </p:nvPr>
        </p:nvSpPr>
        <p:spPr>
          <a:xfrm>
            <a:off x="579120" y="1733296"/>
            <a:ext cx="7421879" cy="3753104"/>
          </a:xfrm>
        </p:spPr>
        <p:txBody>
          <a:bodyPr/>
          <a:lstStyle>
            <a:lvl1pPr>
              <a:defRPr>
                <a:solidFill>
                  <a:schemeClr val="tx1"/>
                </a:solidFill>
              </a:defRPr>
            </a:lvl1pPr>
          </a:lstStyle>
          <a:p>
            <a:r>
              <a:rPr lang="en-US" dirty="0"/>
              <a:t>Agenda Item 1</a:t>
            </a:r>
          </a:p>
          <a:p>
            <a:r>
              <a:rPr lang="en-US" dirty="0"/>
              <a:t>Agenda Item 2</a:t>
            </a:r>
          </a:p>
          <a:p>
            <a:r>
              <a:rPr lang="en-US" dirty="0"/>
              <a:t>Agenda Item 3</a:t>
            </a:r>
          </a:p>
          <a:p>
            <a:r>
              <a:rPr lang="en-US" dirty="0"/>
              <a:t>Agenda Item 4</a:t>
            </a:r>
          </a:p>
          <a:p>
            <a:r>
              <a:rPr lang="en-US" dirty="0"/>
              <a:t>Agenda Item 5</a:t>
            </a:r>
          </a:p>
          <a:p>
            <a:r>
              <a:rPr lang="en-US" dirty="0"/>
              <a:t>Agenda Item 6</a:t>
            </a:r>
          </a:p>
        </p:txBody>
      </p:sp>
      <p:pic>
        <p:nvPicPr>
          <p:cNvPr id="7" name="Picture 6">
            <a:extLst>
              <a:ext uri="{FF2B5EF4-FFF2-40B4-BE49-F238E27FC236}">
                <a16:creationId xmlns:a16="http://schemas.microsoft.com/office/drawing/2014/main" id="{E9C16CF1-E2E6-48D5-A44C-7C8249C74C33}"/>
              </a:ext>
            </a:extLst>
          </p:cNvPr>
          <p:cNvPicPr>
            <a:picLocks noChangeAspect="1"/>
          </p:cNvPicPr>
          <p:nvPr userDrawn="1"/>
        </p:nvPicPr>
        <p:blipFill>
          <a:blip r:embed="rId3"/>
          <a:stretch>
            <a:fillRect/>
          </a:stretch>
        </p:blipFill>
        <p:spPr>
          <a:xfrm>
            <a:off x="9580944" y="381000"/>
            <a:ext cx="1941690" cy="1177290"/>
          </a:xfrm>
          <a:prstGeom prst="rect">
            <a:avLst/>
          </a:prstGeom>
        </p:spPr>
      </p:pic>
    </p:spTree>
    <p:custDataLst>
      <p:tags r:id="rId1"/>
    </p:custDataLst>
    <p:extLst>
      <p:ext uri="{BB962C8B-B14F-4D97-AF65-F5344CB8AC3E}">
        <p14:creationId xmlns:p14="http://schemas.microsoft.com/office/powerpoint/2010/main" val="400477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dirty="0"/>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44390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AD77-0876-4647-97DC-D93085BB1334}"/>
              </a:ext>
            </a:extLst>
          </p:cNvPr>
          <p:cNvSpPr>
            <a:spLocks noGrp="1"/>
          </p:cNvSpPr>
          <p:nvPr>
            <p:ph type="title"/>
          </p:nvPr>
        </p:nvSpPr>
        <p:spPr>
          <a:xfrm>
            <a:off x="579121" y="304800"/>
            <a:ext cx="11033760" cy="97536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70F2BAF-0E03-9146-9CEF-EF57A7048199}"/>
              </a:ext>
            </a:extLst>
          </p:cNvPr>
          <p:cNvSpPr>
            <a:spLocks noGrp="1"/>
          </p:cNvSpPr>
          <p:nvPr>
            <p:ph type="sldNum" sz="quarter" idx="10"/>
          </p:nvPr>
        </p:nvSpPr>
        <p:spPr/>
        <p:txBody>
          <a:bodyPr/>
          <a:lstStyle/>
          <a:p>
            <a:fld id="{626C978B-826E-438C-909A-E9C381D3FF04}" type="slidenum">
              <a:rPr lang="en-US" smtClean="0"/>
              <a:pPr/>
              <a:t>‹#›</a:t>
            </a:fld>
            <a:endParaRPr lang="en-US" dirty="0"/>
          </a:p>
        </p:txBody>
      </p:sp>
      <p:sp>
        <p:nvSpPr>
          <p:cNvPr id="4" name="Text Placeholder 2">
            <a:extLst>
              <a:ext uri="{FF2B5EF4-FFF2-40B4-BE49-F238E27FC236}">
                <a16:creationId xmlns:a16="http://schemas.microsoft.com/office/drawing/2014/main" id="{3A824BE7-9859-7240-83D5-846AECA2353C}"/>
              </a:ext>
            </a:extLst>
          </p:cNvPr>
          <p:cNvSpPr>
            <a:spLocks noGrp="1"/>
          </p:cNvSpPr>
          <p:nvPr>
            <p:ph idx="1"/>
          </p:nvPr>
        </p:nvSpPr>
        <p:spPr>
          <a:xfrm>
            <a:off x="579121" y="1470401"/>
            <a:ext cx="11033760" cy="4632960"/>
          </a:xfrm>
          <a:prstGeom prst="rect">
            <a:avLst/>
          </a:prstGeom>
        </p:spPr>
        <p:txBody>
          <a:bodyPr vert="horz" lIns="91440" tIns="45720" rIns="91440" bIns="45720" rtlCol="0">
            <a:noAutofit/>
          </a:bodyPr>
          <a:lstStyle>
            <a:lvl1pPr marL="234962" indent="-234962">
              <a:buSzPct val="80000"/>
              <a:buFont typeface="Webdings" panose="05030102010509060703" pitchFamily="18" charset="2"/>
              <a:buChar char=""/>
              <a:defRPr lang="en-US" dirty="0" smtClean="0"/>
            </a:lvl1pPr>
            <a:lvl2pPr marL="452989" indent="-220144">
              <a:buSzPct val="80000"/>
              <a:buFont typeface="Wingdings 3" panose="05040102010807070707" pitchFamily="18" charset="2"/>
              <a:buChar char=""/>
              <a:defRPr sz="2000"/>
            </a:lvl2pPr>
            <a:lvl3pPr marL="685835" indent="-232845">
              <a:buSzPct val="80000"/>
              <a:buFont typeface="Wingdings 3" panose="05040102010807070707" pitchFamily="18" charset="2"/>
              <a:buChar char="¬"/>
              <a:defRPr sz="1800"/>
            </a:lvl3pPr>
            <a:lvl4pPr marL="916563" indent="-230729">
              <a:buSzPct val="80000"/>
              <a:buFont typeface="Wingdings 3" panose="05040102010807070707" pitchFamily="18" charset="2"/>
              <a:buChar char="¬"/>
              <a:defRPr/>
            </a:lvl4pPr>
            <a:lvl5pPr marL="1138824" indent="-222262">
              <a:buSzPct val="80000"/>
              <a:buFont typeface="Wingdings 3" panose="05040102010807070707" pitchFamily="18"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custDataLst>
      <p:tags r:id="rId1"/>
    </p:custDataLst>
    <p:extLst>
      <p:ext uri="{BB962C8B-B14F-4D97-AF65-F5344CB8AC3E}">
        <p14:creationId xmlns:p14="http://schemas.microsoft.com/office/powerpoint/2010/main" val="168874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79121" y="304800"/>
            <a:ext cx="11033760" cy="975360"/>
          </a:xfrm>
        </p:spPr>
        <p:txBody>
          <a:bodyPr/>
          <a:lstStyle/>
          <a:p>
            <a:r>
              <a:rPr lang="en-US"/>
              <a:t>Click to edit Master title style</a:t>
            </a:r>
          </a:p>
        </p:txBody>
      </p:sp>
      <p:sp>
        <p:nvSpPr>
          <p:cNvPr id="3" name="Content Placeholder 2"/>
          <p:cNvSpPr>
            <a:spLocks noGrp="1"/>
          </p:cNvSpPr>
          <p:nvPr>
            <p:ph sz="half" idx="1"/>
          </p:nvPr>
        </p:nvSpPr>
        <p:spPr>
          <a:xfrm>
            <a:off x="579120"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01" y="1463041"/>
            <a:ext cx="5364480" cy="4632960"/>
          </a:xfrm>
          <a:prstGeom prst="rect">
            <a:avLst/>
          </a:prstGeo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a:extLst>
              <a:ext uri="{FF2B5EF4-FFF2-40B4-BE49-F238E27FC236}">
                <a16:creationId xmlns:a16="http://schemas.microsoft.com/office/drawing/2014/main" id="{1A8B06E9-672B-49AA-8789-D576D5680872}"/>
              </a:ext>
            </a:extLst>
          </p:cNvPr>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dirty="0"/>
          </a:p>
        </p:txBody>
      </p:sp>
      <p:sp>
        <p:nvSpPr>
          <p:cNvPr id="9" name="Rectangle 8"/>
          <p:cNvSpPr/>
          <p:nvPr userDrawn="1"/>
        </p:nvSpPr>
        <p:spPr>
          <a:xfrm>
            <a:off x="1" y="0"/>
            <a:ext cx="12192000" cy="85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14719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E2AE14-D6F3-42D2-A4A3-74BBE2390D9B}"/>
              </a:ext>
            </a:extLst>
          </p:cNvPr>
          <p:cNvPicPr>
            <a:picLocks noChangeAspect="1"/>
          </p:cNvPicPr>
          <p:nvPr userDrawn="1"/>
        </p:nvPicPr>
        <p:blipFill>
          <a:blip r:embed="rId2"/>
          <a:stretch>
            <a:fillRect/>
          </a:stretch>
        </p:blipFill>
        <p:spPr>
          <a:xfrm>
            <a:off x="9580944" y="381000"/>
            <a:ext cx="1941690" cy="1177290"/>
          </a:xfrm>
          <a:prstGeom prst="rect">
            <a:avLst/>
          </a:prstGeom>
        </p:spPr>
      </p:pic>
      <p:sp>
        <p:nvSpPr>
          <p:cNvPr id="6" name="Title 1">
            <a:extLst>
              <a:ext uri="{FF2B5EF4-FFF2-40B4-BE49-F238E27FC236}">
                <a16:creationId xmlns:a16="http://schemas.microsoft.com/office/drawing/2014/main" id="{61320318-DA78-471F-8076-1A95C5254529}"/>
              </a:ext>
            </a:extLst>
          </p:cNvPr>
          <p:cNvSpPr>
            <a:spLocks noGrp="1"/>
          </p:cNvSpPr>
          <p:nvPr>
            <p:ph type="title" hasCustomPrompt="1"/>
          </p:nvPr>
        </p:nvSpPr>
        <p:spPr>
          <a:xfrm>
            <a:off x="428807" y="3124200"/>
            <a:ext cx="11093827"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dirty="0"/>
              <a:t>Simple Statement</a:t>
            </a:r>
          </a:p>
        </p:txBody>
      </p:sp>
      <p:sp>
        <p:nvSpPr>
          <p:cNvPr id="5" name="Rectangle 4">
            <a:extLst>
              <a:ext uri="{FF2B5EF4-FFF2-40B4-BE49-F238E27FC236}">
                <a16:creationId xmlns:a16="http://schemas.microsoft.com/office/drawing/2014/main" id="{25D42470-3AEB-A94C-96B8-18E2C7C25164}"/>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A35D3FD-B992-1F41-849B-4E9534CAB9DB}"/>
              </a:ext>
            </a:extLst>
          </p:cNvPr>
          <p:cNvPicPr>
            <a:picLocks noChangeAspect="1"/>
          </p:cNvPicPr>
          <p:nvPr userDrawn="1"/>
        </p:nvPicPr>
        <p:blipFill>
          <a:blip r:embed="rId3"/>
          <a:stretch>
            <a:fillRect/>
          </a:stretch>
        </p:blipFill>
        <p:spPr>
          <a:xfrm>
            <a:off x="10551856" y="6441000"/>
            <a:ext cx="975225" cy="197921"/>
          </a:xfrm>
          <a:prstGeom prst="rect">
            <a:avLst/>
          </a:prstGeom>
        </p:spPr>
      </p:pic>
    </p:spTree>
    <p:extLst>
      <p:ext uri="{BB962C8B-B14F-4D97-AF65-F5344CB8AC3E}">
        <p14:creationId xmlns:p14="http://schemas.microsoft.com/office/powerpoint/2010/main" val="142909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with Picture)">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E2AE14-D6F3-42D2-A4A3-74BBE2390D9B}"/>
              </a:ext>
            </a:extLst>
          </p:cNvPr>
          <p:cNvPicPr>
            <a:picLocks noChangeAspect="1"/>
          </p:cNvPicPr>
          <p:nvPr userDrawn="1"/>
        </p:nvPicPr>
        <p:blipFill>
          <a:blip r:embed="rId2"/>
          <a:stretch>
            <a:fillRect/>
          </a:stretch>
        </p:blipFill>
        <p:spPr>
          <a:xfrm>
            <a:off x="9580944" y="381000"/>
            <a:ext cx="1941690" cy="1177290"/>
          </a:xfrm>
          <a:prstGeom prst="rect">
            <a:avLst/>
          </a:prstGeom>
        </p:spPr>
      </p:pic>
      <p:sp>
        <p:nvSpPr>
          <p:cNvPr id="11" name="Title 1">
            <a:extLst>
              <a:ext uri="{FF2B5EF4-FFF2-40B4-BE49-F238E27FC236}">
                <a16:creationId xmlns:a16="http://schemas.microsoft.com/office/drawing/2014/main" id="{6512AD6E-7A81-4D46-A4DC-BC3429D8CFF8}"/>
              </a:ext>
            </a:extLst>
          </p:cNvPr>
          <p:cNvSpPr>
            <a:spLocks noGrp="1"/>
          </p:cNvSpPr>
          <p:nvPr>
            <p:ph type="title" hasCustomPrompt="1"/>
          </p:nvPr>
        </p:nvSpPr>
        <p:spPr>
          <a:xfrm>
            <a:off x="428807" y="3124200"/>
            <a:ext cx="5514793" cy="701040"/>
          </a:xfrm>
        </p:spPr>
        <p:txBody>
          <a:bodyPr anchor="b">
            <a:noAutofit/>
          </a:bodyPr>
          <a:lstStyle>
            <a:lvl1pPr>
              <a:defRPr lang="en-US" sz="4201" b="1" i="0" kern="1200" dirty="0">
                <a:solidFill>
                  <a:schemeClr val="bg1"/>
                </a:solidFill>
                <a:latin typeface="Arial" charset="0"/>
                <a:ea typeface="+mj-ea"/>
                <a:cs typeface="Arial" charset="0"/>
              </a:defRPr>
            </a:lvl1pPr>
          </a:lstStyle>
          <a:p>
            <a:r>
              <a:rPr lang="en-US" dirty="0"/>
              <a:t>Simple Statement</a:t>
            </a:r>
          </a:p>
        </p:txBody>
      </p:sp>
      <p:sp>
        <p:nvSpPr>
          <p:cNvPr id="6" name="Picture Placeholder 14">
            <a:extLst>
              <a:ext uri="{FF2B5EF4-FFF2-40B4-BE49-F238E27FC236}">
                <a16:creationId xmlns:a16="http://schemas.microsoft.com/office/drawing/2014/main" id="{89EAEFDD-B284-E94B-8F1D-D7E1627370F6}"/>
              </a:ext>
            </a:extLst>
          </p:cNvPr>
          <p:cNvSpPr>
            <a:spLocks noGrp="1"/>
          </p:cNvSpPr>
          <p:nvPr>
            <p:ph type="pic" sz="quarter" idx="13" hasCustomPrompt="1"/>
          </p:nvPr>
        </p:nvSpPr>
        <p:spPr>
          <a:xfrm>
            <a:off x="6581768" y="1558290"/>
            <a:ext cx="4457700" cy="3741422"/>
          </a:xfrm>
          <a:prstGeom prst="rect">
            <a:avLst/>
          </a:prstGeom>
          <a:noFill/>
        </p:spPr>
        <p:txBody>
          <a:bodyPr vert="horz" lIns="91440" tIns="1371600" rIns="91440" bIns="0" rtlCol="0" anchor="ctr" anchorCtr="0">
            <a:noAutofit/>
          </a:bodyPr>
          <a:lstStyle>
            <a:lvl1pPr marL="309026" indent="-309026" algn="ctr">
              <a:buNone/>
              <a:defRPr lang="en-US" sz="1867" dirty="0">
                <a:solidFill>
                  <a:schemeClr val="bg1"/>
                </a:solidFill>
              </a:defRPr>
            </a:lvl1pPr>
          </a:lstStyle>
          <a:p>
            <a:pPr marL="0" marR="0" lvl="0" indent="0" algn="ctr" defTabSz="1219170" rtl="0" eaLnBrk="1" fontAlgn="auto" latinLnBrk="0" hangingPunct="1">
              <a:lnSpc>
                <a:spcPct val="100000"/>
              </a:lnSpc>
              <a:spcBef>
                <a:spcPts val="1600"/>
              </a:spcBef>
              <a:spcAft>
                <a:spcPts val="0"/>
              </a:spcAft>
              <a:buClr>
                <a:schemeClr val="accent1"/>
              </a:buClr>
              <a:buSzPct val="100000"/>
              <a:tabLst/>
              <a:defRPr/>
            </a:pPr>
            <a:r>
              <a:rPr lang="en-US" dirty="0"/>
              <a:t>Click icon to add picture</a:t>
            </a:r>
          </a:p>
        </p:txBody>
      </p:sp>
      <p:sp>
        <p:nvSpPr>
          <p:cNvPr id="7" name="Rectangle 6">
            <a:extLst>
              <a:ext uri="{FF2B5EF4-FFF2-40B4-BE49-F238E27FC236}">
                <a16:creationId xmlns:a16="http://schemas.microsoft.com/office/drawing/2014/main" id="{645E7C71-1267-7F46-A82A-631E19E556BC}"/>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5667D16-E95F-F440-8D2D-18A462CF217E}"/>
              </a:ext>
            </a:extLst>
          </p:cNvPr>
          <p:cNvPicPr>
            <a:picLocks noChangeAspect="1"/>
          </p:cNvPicPr>
          <p:nvPr userDrawn="1"/>
        </p:nvPicPr>
        <p:blipFill>
          <a:blip r:embed="rId3"/>
          <a:stretch>
            <a:fillRect/>
          </a:stretch>
        </p:blipFill>
        <p:spPr>
          <a:xfrm>
            <a:off x="10551856" y="6441000"/>
            <a:ext cx="975225" cy="197921"/>
          </a:xfrm>
          <a:prstGeom prst="rect">
            <a:avLst/>
          </a:prstGeom>
        </p:spPr>
      </p:pic>
    </p:spTree>
    <p:extLst>
      <p:ext uri="{BB962C8B-B14F-4D97-AF65-F5344CB8AC3E}">
        <p14:creationId xmlns:p14="http://schemas.microsoft.com/office/powerpoint/2010/main" val="394713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F0434C-4CE7-42D1-965D-0265C29B04F3}"/>
              </a:ext>
            </a:extLst>
          </p:cNvPr>
          <p:cNvGrpSpPr/>
          <p:nvPr/>
        </p:nvGrpSpPr>
        <p:grpSpPr>
          <a:xfrm>
            <a:off x="640118" y="3425008"/>
            <a:ext cx="5608321" cy="1019992"/>
            <a:chOff x="480089" y="2568756"/>
            <a:chExt cx="4206240" cy="764994"/>
          </a:xfrm>
        </p:grpSpPr>
        <p:sp>
          <p:nvSpPr>
            <p:cNvPr id="13" name="Rectangle 12">
              <a:extLst>
                <a:ext uri="{FF2B5EF4-FFF2-40B4-BE49-F238E27FC236}">
                  <a16:creationId xmlns:a16="http://schemas.microsoft.com/office/drawing/2014/main" id="{5E88497C-C551-4465-9953-8BC43D9E0208}"/>
                </a:ext>
              </a:extLst>
            </p:cNvPr>
            <p:cNvSpPr/>
            <p:nvPr/>
          </p:nvSpPr>
          <p:spPr>
            <a:xfrm>
              <a:off x="480089" y="2841307"/>
              <a:ext cx="4206240" cy="492443"/>
            </a:xfrm>
            <a:prstGeom prst="rect">
              <a:avLst/>
            </a:prstGeom>
          </p:spPr>
          <p:txBody>
            <a:bodyPr vert="horz" lIns="91440" tIns="45720" rIns="91440" bIns="45720" rtlCol="0" anchor="ctr">
              <a:noAutofit/>
            </a:bodyPr>
            <a:lstStyle/>
            <a:p>
              <a:r>
                <a:rPr lang="en-US" sz="4800" b="1" spc="100" dirty="0">
                  <a:solidFill>
                    <a:schemeClr val="bg1"/>
                  </a:solidFill>
                </a:rPr>
                <a:t>Thank You</a:t>
              </a:r>
            </a:p>
          </p:txBody>
        </p:sp>
        <p:cxnSp>
          <p:nvCxnSpPr>
            <p:cNvPr id="15" name="Straight Connector 14">
              <a:extLst>
                <a:ext uri="{FF2B5EF4-FFF2-40B4-BE49-F238E27FC236}">
                  <a16:creationId xmlns:a16="http://schemas.microsoft.com/office/drawing/2014/main" id="{1AF6007A-E1A7-46F3-B830-C81E32C3CF47}"/>
                </a:ext>
              </a:extLst>
            </p:cNvPr>
            <p:cNvCxnSpPr>
              <a:cxnSpLocks/>
            </p:cNvCxnSpPr>
            <p:nvPr/>
          </p:nvCxnSpPr>
          <p:spPr>
            <a:xfrm>
              <a:off x="520059" y="2568756"/>
              <a:ext cx="825801" cy="0"/>
            </a:xfrm>
            <a:prstGeom prst="line">
              <a:avLst/>
            </a:prstGeom>
            <a:ln w="22225"/>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39F4C22-7CBE-4004-AC0C-D9091BDDF384}"/>
              </a:ext>
            </a:extLst>
          </p:cNvPr>
          <p:cNvPicPr>
            <a:picLocks noChangeAspect="1"/>
          </p:cNvPicPr>
          <p:nvPr userDrawn="1"/>
        </p:nvPicPr>
        <p:blipFill>
          <a:blip r:embed="rId2"/>
          <a:stretch>
            <a:fillRect/>
          </a:stretch>
        </p:blipFill>
        <p:spPr>
          <a:xfrm flipH="1">
            <a:off x="6604000" y="2546713"/>
            <a:ext cx="5253400" cy="3851733"/>
          </a:xfrm>
          <a:prstGeom prst="rect">
            <a:avLst/>
          </a:prstGeom>
        </p:spPr>
      </p:pic>
      <p:pic>
        <p:nvPicPr>
          <p:cNvPr id="16" name="Picture 15">
            <a:extLst>
              <a:ext uri="{FF2B5EF4-FFF2-40B4-BE49-F238E27FC236}">
                <a16:creationId xmlns:a16="http://schemas.microsoft.com/office/drawing/2014/main" id="{0A35D3FD-B992-1F41-849B-4E9534CAB9DB}"/>
              </a:ext>
            </a:extLst>
          </p:cNvPr>
          <p:cNvPicPr>
            <a:picLocks noChangeAspect="1"/>
          </p:cNvPicPr>
          <p:nvPr userDrawn="1"/>
        </p:nvPicPr>
        <p:blipFill>
          <a:blip r:embed="rId3"/>
          <a:stretch>
            <a:fillRect/>
          </a:stretch>
        </p:blipFill>
        <p:spPr>
          <a:xfrm>
            <a:off x="715480" y="2457303"/>
            <a:ext cx="2331726" cy="473222"/>
          </a:xfrm>
          <a:prstGeom prst="rect">
            <a:avLst/>
          </a:prstGeom>
        </p:spPr>
      </p:pic>
      <p:sp>
        <p:nvSpPr>
          <p:cNvPr id="7" name="Rectangle 6">
            <a:extLst>
              <a:ext uri="{FF2B5EF4-FFF2-40B4-BE49-F238E27FC236}">
                <a16:creationId xmlns:a16="http://schemas.microsoft.com/office/drawing/2014/main" id="{592EA454-74F4-0847-8EA2-1E94A436814E}"/>
              </a:ext>
            </a:extLst>
          </p:cNvPr>
          <p:cNvSpPr/>
          <p:nvPr userDrawn="1"/>
        </p:nvSpPr>
        <p:spPr>
          <a:xfrm>
            <a:off x="10058400" y="6109945"/>
            <a:ext cx="1752600" cy="6621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518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ags" Target="../tags/tag1.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332"/>
          <p:cNvSpPr txBox="1">
            <a:spLocks noGrp="1"/>
          </p:cNvSpPr>
          <p:nvPr>
            <p:ph type="title"/>
          </p:nvPr>
        </p:nvSpPr>
        <p:spPr>
          <a:xfrm>
            <a:off x="579121" y="234696"/>
            <a:ext cx="11033760" cy="97536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2"/>
          <p:cNvSpPr txBox="1">
            <a:spLocks noGrp="1"/>
          </p:cNvSpPr>
          <p:nvPr>
            <p:ph type="sldNum" idx="12"/>
          </p:nvPr>
        </p:nvSpPr>
        <p:spPr>
          <a:xfrm>
            <a:off x="586646" y="6363709"/>
            <a:ext cx="975360" cy="365125"/>
          </a:xfrm>
          <a:prstGeom prst="rect">
            <a:avLst/>
          </a:prstGeom>
          <a:noFill/>
          <a:ln>
            <a:noFill/>
          </a:ln>
        </p:spPr>
        <p:txBody>
          <a:bodyPr spcFirstLastPara="1" wrap="square" lIns="91425" tIns="45700" rIns="91425" bIns="45700" anchor="b" anchorCtr="0">
            <a:noAutofit/>
          </a:bodyPr>
          <a:lstStyle>
            <a:lvl1pPr marL="0" marR="0" lvl="0"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1pPr>
            <a:lvl2pPr marL="0" marR="0" lvl="1"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2pPr>
            <a:lvl3pPr marL="0" marR="0" lvl="2"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3pPr>
            <a:lvl4pPr marL="0" marR="0" lvl="3"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4pPr>
            <a:lvl5pPr marL="0" marR="0" lvl="4"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5pPr>
            <a:lvl6pPr marL="0" marR="0" lvl="5"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6pPr>
            <a:lvl7pPr marL="0" marR="0" lvl="6"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7pPr>
            <a:lvl8pPr marL="0" marR="0" lvl="7"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8pPr>
            <a:lvl9pPr marL="0" marR="0" lvl="8" indent="0" algn="l" rtl="0">
              <a:spcBef>
                <a:spcPts val="0"/>
              </a:spcBef>
              <a:buClr>
                <a:schemeClr val="lt1"/>
              </a:buClr>
              <a:buSzPts val="1133"/>
              <a:buFont typeface="Arial"/>
              <a:buNone/>
              <a:defRPr sz="1133" b="1"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2" name="Google Shape;12;p332"/>
          <p:cNvSpPr txBox="1">
            <a:spLocks noGrp="1"/>
          </p:cNvSpPr>
          <p:nvPr>
            <p:ph type="body" idx="1"/>
          </p:nvPr>
        </p:nvSpPr>
        <p:spPr>
          <a:xfrm>
            <a:off x="579121" y="1470401"/>
            <a:ext cx="11033760" cy="4632960"/>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1600"/>
              </a:spcBef>
              <a:spcAft>
                <a:spcPts val="0"/>
              </a:spcAft>
              <a:buClr>
                <a:schemeClr val="accent1"/>
              </a:buClr>
              <a:buSzPts val="1920"/>
              <a:buFont typeface="Arimo"/>
              <a:buChar char="4"/>
              <a:defRPr sz="2400" b="0" i="0" u="none" strike="noStrike" cap="none">
                <a:solidFill>
                  <a:schemeClr val="lt1"/>
                </a:solidFill>
                <a:latin typeface="Arial"/>
                <a:ea typeface="Arial"/>
                <a:cs typeface="Arial"/>
                <a:sym typeface="Arial"/>
              </a:defRPr>
            </a:lvl1pPr>
            <a:lvl2pPr marL="914400" marR="0" lvl="1" indent="-330200" algn="l" rtl="0">
              <a:lnSpc>
                <a:spcPct val="95000"/>
              </a:lnSpc>
              <a:spcBef>
                <a:spcPts val="600"/>
              </a:spcBef>
              <a:spcAft>
                <a:spcPts val="0"/>
              </a:spcAft>
              <a:buClr>
                <a:schemeClr val="accent1"/>
              </a:buClr>
              <a:buSzPts val="1600"/>
              <a:buFont typeface="Noto Sans Symbols"/>
              <a:buChar char="🢜"/>
              <a:defRPr sz="2000" b="0" i="0" u="none" strike="noStrike" cap="none">
                <a:solidFill>
                  <a:schemeClr val="lt1"/>
                </a:solidFill>
                <a:latin typeface="Arial"/>
                <a:ea typeface="Arial"/>
                <a:cs typeface="Arial"/>
                <a:sym typeface="Arial"/>
              </a:defRPr>
            </a:lvl2pPr>
            <a:lvl3pPr marL="1371600" marR="0" lvl="2" indent="-320039" algn="l" rtl="0">
              <a:lnSpc>
                <a:spcPct val="95000"/>
              </a:lnSpc>
              <a:spcBef>
                <a:spcPts val="833"/>
              </a:spcBef>
              <a:spcAft>
                <a:spcPts val="0"/>
              </a:spcAft>
              <a:buClr>
                <a:schemeClr val="lt1"/>
              </a:buClr>
              <a:buSzPts val="1440"/>
              <a:buFont typeface="Noto Sans Symbols"/>
              <a:buChar char="🢜"/>
              <a:defRPr sz="1800" b="0" i="0" u="none" strike="noStrike" cap="none">
                <a:solidFill>
                  <a:schemeClr val="lt1"/>
                </a:solidFill>
                <a:latin typeface="Arial"/>
                <a:ea typeface="Arial"/>
                <a:cs typeface="Arial"/>
                <a:sym typeface="Arial"/>
              </a:defRPr>
            </a:lvl3pPr>
            <a:lvl4pPr marL="1828800" marR="0" lvl="3" indent="-309880" algn="l" rtl="0">
              <a:lnSpc>
                <a:spcPct val="95000"/>
              </a:lnSpc>
              <a:spcBef>
                <a:spcPts val="833"/>
              </a:spcBef>
              <a:spcAft>
                <a:spcPts val="0"/>
              </a:spcAft>
              <a:buClr>
                <a:schemeClr val="lt1"/>
              </a:buClr>
              <a:buSzPts val="1280"/>
              <a:buFont typeface="Noto Sans Symbols"/>
              <a:buChar char="🢜"/>
              <a:defRPr sz="1600" b="0" i="0" u="none" strike="noStrike" cap="none">
                <a:solidFill>
                  <a:schemeClr val="lt1"/>
                </a:solidFill>
                <a:latin typeface="Arial"/>
                <a:ea typeface="Arial"/>
                <a:cs typeface="Arial"/>
                <a:sym typeface="Arial"/>
              </a:defRPr>
            </a:lvl4pPr>
            <a:lvl5pPr marL="2286000" marR="0" lvl="4" indent="-309879" algn="l" rtl="0">
              <a:lnSpc>
                <a:spcPct val="95000"/>
              </a:lnSpc>
              <a:spcBef>
                <a:spcPts val="833"/>
              </a:spcBef>
              <a:spcAft>
                <a:spcPts val="0"/>
              </a:spcAft>
              <a:buClr>
                <a:schemeClr val="lt1"/>
              </a:buClr>
              <a:buSzPts val="1280"/>
              <a:buFont typeface="Noto Sans Symbols"/>
              <a:buChar char="🢜"/>
              <a:defRPr sz="1600" b="0" i="0" u="none" strike="noStrike" cap="none">
                <a:solidFill>
                  <a:schemeClr val="lt1"/>
                </a:solidFill>
                <a:latin typeface="Arial"/>
                <a:ea typeface="Arial"/>
                <a:cs typeface="Arial"/>
                <a:sym typeface="Arial"/>
              </a:defRPr>
            </a:lvl5pPr>
            <a:lvl6pPr marL="2743200" marR="0" lvl="5" indent="-342963" algn="l" rtl="0">
              <a:lnSpc>
                <a:spcPct val="90000"/>
              </a:lnSpc>
              <a:spcBef>
                <a:spcPts val="500"/>
              </a:spcBef>
              <a:spcAft>
                <a:spcPts val="0"/>
              </a:spcAft>
              <a:buClr>
                <a:schemeClr val="lt1"/>
              </a:buClr>
              <a:buSzPts val="1801"/>
              <a:buFont typeface="Arial"/>
              <a:buChar char="•"/>
              <a:defRPr sz="1801" b="0" i="0" u="none" strike="noStrike" cap="none">
                <a:solidFill>
                  <a:schemeClr val="lt1"/>
                </a:solidFill>
                <a:latin typeface="Arial"/>
                <a:ea typeface="Arial"/>
                <a:cs typeface="Arial"/>
                <a:sym typeface="Arial"/>
              </a:defRPr>
            </a:lvl6pPr>
            <a:lvl7pPr marL="3200400" marR="0" lvl="6" indent="-342963" algn="l" rtl="0">
              <a:lnSpc>
                <a:spcPct val="90000"/>
              </a:lnSpc>
              <a:spcBef>
                <a:spcPts val="500"/>
              </a:spcBef>
              <a:spcAft>
                <a:spcPts val="0"/>
              </a:spcAft>
              <a:buClr>
                <a:schemeClr val="lt1"/>
              </a:buClr>
              <a:buSzPts val="1801"/>
              <a:buFont typeface="Arial"/>
              <a:buChar char="•"/>
              <a:defRPr sz="1801" b="0" i="0" u="none" strike="noStrike" cap="none">
                <a:solidFill>
                  <a:schemeClr val="lt1"/>
                </a:solidFill>
                <a:latin typeface="Arial"/>
                <a:ea typeface="Arial"/>
                <a:cs typeface="Arial"/>
                <a:sym typeface="Arial"/>
              </a:defRPr>
            </a:lvl7pPr>
            <a:lvl8pPr marL="3657600" marR="0" lvl="7" indent="-342963" algn="l" rtl="0">
              <a:lnSpc>
                <a:spcPct val="90000"/>
              </a:lnSpc>
              <a:spcBef>
                <a:spcPts val="500"/>
              </a:spcBef>
              <a:spcAft>
                <a:spcPts val="0"/>
              </a:spcAft>
              <a:buClr>
                <a:schemeClr val="lt1"/>
              </a:buClr>
              <a:buSzPts val="1801"/>
              <a:buFont typeface="Arial"/>
              <a:buChar char="•"/>
              <a:defRPr sz="1801" b="0" i="0" u="none" strike="noStrike" cap="none">
                <a:solidFill>
                  <a:schemeClr val="lt1"/>
                </a:solidFill>
                <a:latin typeface="Arial"/>
                <a:ea typeface="Arial"/>
                <a:cs typeface="Arial"/>
                <a:sym typeface="Arial"/>
              </a:defRPr>
            </a:lvl8pPr>
            <a:lvl9pPr marL="4114800" marR="0" lvl="8" indent="-342963" algn="l" rtl="0">
              <a:lnSpc>
                <a:spcPct val="90000"/>
              </a:lnSpc>
              <a:spcBef>
                <a:spcPts val="500"/>
              </a:spcBef>
              <a:spcAft>
                <a:spcPts val="0"/>
              </a:spcAft>
              <a:buClr>
                <a:schemeClr val="lt1"/>
              </a:buClr>
              <a:buSzPts val="1801"/>
              <a:buFont typeface="Arial"/>
              <a:buChar char="•"/>
              <a:defRPr sz="1801" b="0" i="0" u="none" strike="noStrike" cap="none">
                <a:solidFill>
                  <a:schemeClr val="lt1"/>
                </a:solidFill>
                <a:latin typeface="Arial"/>
                <a:ea typeface="Arial"/>
                <a:cs typeface="Arial"/>
                <a:sym typeface="Arial"/>
              </a:defRPr>
            </a:lvl9pPr>
          </a:lstStyle>
          <a:p>
            <a:endParaRPr/>
          </a:p>
        </p:txBody>
      </p:sp>
      <p:sp>
        <p:nvSpPr>
          <p:cNvPr id="13" name="Google Shape;13;p332" descr="© Copyright 2021 Xilinx"/>
          <p:cNvSpPr txBox="1"/>
          <p:nvPr/>
        </p:nvSpPr>
        <p:spPr>
          <a:xfrm>
            <a:off x="0" y="6515100"/>
            <a:ext cx="1219200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000000"/>
                </a:solidFill>
                <a:latin typeface="Arial"/>
                <a:ea typeface="Arial"/>
                <a:cs typeface="Arial"/>
                <a:sym typeface="Arial"/>
              </a:rPr>
              <a:t>© Copyright 2022 AMD</a:t>
            </a:r>
            <a:endParaRPr/>
          </a:p>
        </p:txBody>
      </p:sp>
      <p:pic>
        <p:nvPicPr>
          <p:cNvPr id="14" name="Google Shape;14;p332"/>
          <p:cNvPicPr preferRelativeResize="0"/>
          <p:nvPr/>
        </p:nvPicPr>
        <p:blipFill rotWithShape="1">
          <a:blip r:embed="rId3">
            <a:alphaModFix/>
          </a:blip>
          <a:srcRect/>
          <a:stretch/>
        </p:blipFill>
        <p:spPr>
          <a:xfrm>
            <a:off x="11028823" y="6279370"/>
            <a:ext cx="576531" cy="357077"/>
          </a:xfrm>
          <a:prstGeom prst="rect">
            <a:avLst/>
          </a:prstGeom>
          <a:noFill/>
          <a:ln>
            <a:noFill/>
          </a:ln>
        </p:spPr>
      </p:pic>
    </p:spTree>
    <p:extLst>
      <p:ext uri="{BB962C8B-B14F-4D97-AF65-F5344CB8AC3E}">
        <p14:creationId xmlns:p14="http://schemas.microsoft.com/office/powerpoint/2010/main" val="1764921576"/>
      </p:ext>
    </p:extLst>
  </p:cSld>
  <p:clrMap bg1="lt1" tx1="dk1" bg2="dk2" tx2="lt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76">
          <p15:clr>
            <a:srgbClr val="F26B43"/>
          </p15:clr>
        </p15:guide>
        <p15:guide id="4" pos="448">
          <p15:clr>
            <a:srgbClr val="F26B43"/>
          </p15:clr>
        </p15:guide>
        <p15:guide id="5" pos="7232">
          <p15:clr>
            <a:srgbClr val="F26B43"/>
          </p15:clr>
        </p15:guide>
        <p15:guide id="6" orient="horz" pos="208">
          <p15:clr>
            <a:srgbClr val="F26B43"/>
          </p15:clr>
        </p15:guide>
        <p15:guide id="7" orient="horz" pos="9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121" y="234696"/>
            <a:ext cx="11033760" cy="97536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Slide Number Placeholder 4"/>
          <p:cNvSpPr>
            <a:spLocks noGrp="1"/>
          </p:cNvSpPr>
          <p:nvPr>
            <p:ph type="sldNum" sz="quarter" idx="4"/>
          </p:nvPr>
        </p:nvSpPr>
        <p:spPr>
          <a:xfrm>
            <a:off x="586646" y="6363709"/>
            <a:ext cx="975360" cy="365125"/>
          </a:xfrm>
          <a:prstGeom prst="rect">
            <a:avLst/>
          </a:prstGeom>
        </p:spPr>
        <p:txBody>
          <a:bodyPr vert="horz" lIns="91440" tIns="45720" rIns="91440" bIns="45720" rtlCol="0" anchor="b"/>
          <a:lstStyle>
            <a:lvl1pPr marL="0" indent="0" algn="l">
              <a:buFont typeface="Arial" panose="020B0604020202020204" pitchFamily="34" charset="0"/>
              <a:buNone/>
              <a:defRPr sz="1133" b="1">
                <a:solidFill>
                  <a:schemeClr val="tx1"/>
                </a:solidFill>
              </a:defRPr>
            </a:lvl1pPr>
          </a:lstStyle>
          <a:p>
            <a:fld id="{626C978B-826E-438C-909A-E9C381D3FF04}" type="slidenum">
              <a:rPr lang="en-US" smtClean="0"/>
              <a:pPr/>
              <a:t>‹#›</a:t>
            </a:fld>
            <a:endParaRPr lang="en-US" dirty="0"/>
          </a:p>
        </p:txBody>
      </p:sp>
      <p:sp>
        <p:nvSpPr>
          <p:cNvPr id="3" name="Text Placeholder 2"/>
          <p:cNvSpPr>
            <a:spLocks noGrp="1"/>
          </p:cNvSpPr>
          <p:nvPr>
            <p:ph type="body" idx="1"/>
          </p:nvPr>
        </p:nvSpPr>
        <p:spPr>
          <a:xfrm>
            <a:off x="579121" y="1470401"/>
            <a:ext cx="11033760" cy="4632960"/>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c" descr="© Copyright 2021 Xilinx">
            <a:extLst>
              <a:ext uri="{FF2B5EF4-FFF2-40B4-BE49-F238E27FC236}">
                <a16:creationId xmlns:a16="http://schemas.microsoft.com/office/drawing/2014/main" id="{81D512D3-5892-4DF4-9812-CA2F3E7FE6B3}"/>
              </a:ext>
            </a:extLst>
          </p:cNvPr>
          <p:cNvSpPr txBox="1"/>
          <p:nvPr userDrawn="1"/>
        </p:nvSpPr>
        <p:spPr>
          <a:xfrm>
            <a:off x="0" y="6515100"/>
            <a:ext cx="12192000" cy="246221"/>
          </a:xfrm>
          <a:prstGeom prst="rect">
            <a:avLst/>
          </a:prstGeom>
          <a:noFill/>
        </p:spPr>
        <p:txBody>
          <a:bodyPr vert="horz" rtlCol="0">
            <a:spAutoFit/>
          </a:bodyPr>
          <a:lstStyle/>
          <a:p>
            <a:pPr algn="ctr"/>
            <a:r>
              <a:rPr lang="en-US" sz="1000" b="0" i="0" u="none" baseline="0" dirty="0">
                <a:solidFill>
                  <a:srgbClr val="000000"/>
                </a:solidFill>
                <a:latin typeface="Arial" panose="020B0604020202020204" pitchFamily="34" charset="0"/>
              </a:rPr>
              <a:t>© Copyright 2022 AMD</a:t>
            </a:r>
          </a:p>
        </p:txBody>
      </p:sp>
      <p:pic>
        <p:nvPicPr>
          <p:cNvPr id="7" name="Picture 6">
            <a:extLst>
              <a:ext uri="{FF2B5EF4-FFF2-40B4-BE49-F238E27FC236}">
                <a16:creationId xmlns:a16="http://schemas.microsoft.com/office/drawing/2014/main" id="{E5564020-8480-41F8-B92F-FFF388598FDD}"/>
              </a:ext>
            </a:extLst>
          </p:cNvPr>
          <p:cNvPicPr>
            <a:picLocks noChangeAspect="1"/>
          </p:cNvPicPr>
          <p:nvPr userDrawn="1"/>
        </p:nvPicPr>
        <p:blipFill>
          <a:blip r:embed="rId13"/>
          <a:stretch>
            <a:fillRect/>
          </a:stretch>
        </p:blipFill>
        <p:spPr>
          <a:xfrm>
            <a:off x="11028823" y="6279370"/>
            <a:ext cx="576531" cy="357077"/>
          </a:xfrm>
          <a:prstGeom prst="rect">
            <a:avLst/>
          </a:prstGeom>
        </p:spPr>
      </p:pic>
    </p:spTree>
    <p:custDataLst>
      <p:tags r:id="rId12"/>
    </p:custDataLst>
    <p:extLst>
      <p:ext uri="{BB962C8B-B14F-4D97-AF65-F5344CB8AC3E}">
        <p14:creationId xmlns:p14="http://schemas.microsoft.com/office/powerpoint/2010/main" val="5368316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45" rtl="0" eaLnBrk="1" latinLnBrk="0" hangingPunct="1">
        <a:lnSpc>
          <a:spcPct val="90000"/>
        </a:lnSpc>
        <a:spcBef>
          <a:spcPct val="0"/>
        </a:spcBef>
        <a:buNone/>
        <a:defRPr lang="en-US" sz="3200" b="1" i="0" kern="1200" dirty="0" smtClean="0">
          <a:solidFill>
            <a:schemeClr val="tx1"/>
          </a:solidFill>
          <a:latin typeface="Arial" charset="0"/>
          <a:ea typeface="+mj-ea"/>
          <a:cs typeface="Arial" charset="0"/>
        </a:defRPr>
      </a:lvl1pPr>
    </p:titleStyle>
    <p:bodyStyle>
      <a:lvl1pPr marL="234962" indent="-234962" algn="l" defTabSz="1219261" rtl="0" eaLnBrk="1" latinLnBrk="0" hangingPunct="1">
        <a:lnSpc>
          <a:spcPct val="100000"/>
        </a:lnSpc>
        <a:spcBef>
          <a:spcPts val="1600"/>
        </a:spcBef>
        <a:buClr>
          <a:schemeClr val="accent1"/>
        </a:buClr>
        <a:buSzPct val="80000"/>
        <a:buFont typeface="Webdings" panose="05030102010509060703" pitchFamily="18" charset="2"/>
        <a:buChar char="4"/>
        <a:defRPr lang="en-US" sz="2400" b="0" kern="1200" dirty="0" smtClean="0">
          <a:solidFill>
            <a:schemeClr val="tx1"/>
          </a:solidFill>
          <a:latin typeface="Arial" panose="020B0604020202020204" pitchFamily="34" charset="0"/>
          <a:ea typeface="+mn-ea"/>
          <a:cs typeface="Arial" panose="020B0604020202020204" pitchFamily="34" charset="0"/>
        </a:defRPr>
      </a:lvl1pPr>
      <a:lvl2pPr marL="452989" indent="-220144" algn="l" defTabSz="914445" rtl="0" eaLnBrk="1" latinLnBrk="0" hangingPunct="1">
        <a:lnSpc>
          <a:spcPct val="95000"/>
        </a:lnSpc>
        <a:spcBef>
          <a:spcPts val="600"/>
        </a:spcBef>
        <a:buClr>
          <a:schemeClr val="accent1"/>
        </a:buClr>
        <a:buSzPct val="80000"/>
        <a:buFont typeface="Wingdings 3" panose="05040102010807070707" pitchFamily="18" charset="2"/>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685835" indent="-232845"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800" kern="1200" dirty="0" smtClean="0">
          <a:solidFill>
            <a:schemeClr val="tx1"/>
          </a:solidFill>
          <a:latin typeface="Arial" panose="020B0604020202020204" pitchFamily="34" charset="0"/>
          <a:ea typeface="+mn-ea"/>
          <a:cs typeface="Arial" panose="020B0604020202020204" pitchFamily="34" charset="0"/>
        </a:defRPr>
      </a:lvl3pPr>
      <a:lvl4pPr marL="916563" indent="-230729" algn="l" defTabSz="914445" rtl="0" eaLnBrk="1" latinLnBrk="0" hangingPunct="1">
        <a:lnSpc>
          <a:spcPct val="95000"/>
        </a:lnSpc>
        <a:spcBef>
          <a:spcPts val="833"/>
        </a:spcBef>
        <a:buClr>
          <a:schemeClr val="tx1"/>
        </a:buClr>
        <a:buSzPct val="80000"/>
        <a:buFont typeface="Wingdings 3" panose="05040102010807070707" pitchFamily="18" charset="2"/>
        <a:buChar char="¬"/>
        <a:defRPr lang="en-US" sz="1600" kern="1200" dirty="0" smtClean="0">
          <a:solidFill>
            <a:schemeClr val="tx1"/>
          </a:solidFill>
          <a:latin typeface="Arial" panose="020B0604020202020204" pitchFamily="34" charset="0"/>
          <a:ea typeface="+mn-ea"/>
          <a:cs typeface="Arial" panose="020B0604020202020204" pitchFamily="34" charset="0"/>
        </a:defRPr>
      </a:lvl4pPr>
      <a:lvl5pPr marL="1138824" indent="-222262" algn="l" defTabSz="914445" rtl="0" eaLnBrk="1" latinLnBrk="0" hangingPunct="1">
        <a:lnSpc>
          <a:spcPct val="95000"/>
        </a:lnSpc>
        <a:spcBef>
          <a:spcPts val="833"/>
        </a:spcBef>
        <a:buClr>
          <a:schemeClr val="tx1"/>
        </a:buClr>
        <a:buSzPct val="80000"/>
        <a:buFont typeface="Wingdings 3" panose="05040102010807070707" pitchFamily="18" charset="2"/>
        <a:buChar char="¬"/>
        <a:tabLst/>
        <a:defRPr lang="en-US" sz="1600" kern="1200" dirty="0">
          <a:solidFill>
            <a:schemeClr val="tx1"/>
          </a:solidFill>
          <a:latin typeface="Arial" panose="020B0604020202020204" pitchFamily="34" charset="0"/>
          <a:ea typeface="+mn-ea"/>
          <a:cs typeface="Arial" panose="020B0604020202020204" pitchFamily="34" charset="0"/>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45" rtl="0" eaLnBrk="1" latinLnBrk="0" hangingPunct="1">
        <a:defRPr sz="1801" kern="1200">
          <a:solidFill>
            <a:schemeClr val="tx1"/>
          </a:solidFill>
          <a:latin typeface="+mn-lt"/>
          <a:ea typeface="+mn-ea"/>
          <a:cs typeface="+mn-cs"/>
        </a:defRPr>
      </a:lvl1pPr>
      <a:lvl2pPr marL="457223" algn="l" defTabSz="914445" rtl="0" eaLnBrk="1" latinLnBrk="0" hangingPunct="1">
        <a:defRPr sz="1801" kern="1200">
          <a:solidFill>
            <a:schemeClr val="tx1"/>
          </a:solidFill>
          <a:latin typeface="+mn-lt"/>
          <a:ea typeface="+mn-ea"/>
          <a:cs typeface="+mn-cs"/>
        </a:defRPr>
      </a:lvl2pPr>
      <a:lvl3pPr marL="914445" algn="l" defTabSz="914445" rtl="0" eaLnBrk="1" latinLnBrk="0" hangingPunct="1">
        <a:defRPr sz="1801" kern="1200">
          <a:solidFill>
            <a:schemeClr val="tx1"/>
          </a:solidFill>
          <a:latin typeface="+mn-lt"/>
          <a:ea typeface="+mn-ea"/>
          <a:cs typeface="+mn-cs"/>
        </a:defRPr>
      </a:lvl3pPr>
      <a:lvl4pPr marL="1371668" algn="l" defTabSz="914445" rtl="0" eaLnBrk="1" latinLnBrk="0" hangingPunct="1">
        <a:defRPr sz="1801" kern="1200">
          <a:solidFill>
            <a:schemeClr val="tx1"/>
          </a:solidFill>
          <a:latin typeface="+mn-lt"/>
          <a:ea typeface="+mn-ea"/>
          <a:cs typeface="+mn-cs"/>
        </a:defRPr>
      </a:lvl4pPr>
      <a:lvl5pPr marL="1828892" algn="l" defTabSz="914445" rtl="0" eaLnBrk="1" latinLnBrk="0" hangingPunct="1">
        <a:defRPr sz="1801" kern="1200">
          <a:solidFill>
            <a:schemeClr val="tx1"/>
          </a:solidFill>
          <a:latin typeface="+mn-lt"/>
          <a:ea typeface="+mn-ea"/>
          <a:cs typeface="+mn-cs"/>
        </a:defRPr>
      </a:lvl5pPr>
      <a:lvl6pPr marL="2286115" algn="l" defTabSz="914445" rtl="0" eaLnBrk="1" latinLnBrk="0" hangingPunct="1">
        <a:defRPr sz="1801" kern="1200">
          <a:solidFill>
            <a:schemeClr val="tx1"/>
          </a:solidFill>
          <a:latin typeface="+mn-lt"/>
          <a:ea typeface="+mn-ea"/>
          <a:cs typeface="+mn-cs"/>
        </a:defRPr>
      </a:lvl6pPr>
      <a:lvl7pPr marL="2743337" algn="l" defTabSz="914445" rtl="0" eaLnBrk="1" latinLnBrk="0" hangingPunct="1">
        <a:defRPr sz="1801" kern="1200">
          <a:solidFill>
            <a:schemeClr val="tx1"/>
          </a:solidFill>
          <a:latin typeface="+mn-lt"/>
          <a:ea typeface="+mn-ea"/>
          <a:cs typeface="+mn-cs"/>
        </a:defRPr>
      </a:lvl7pPr>
      <a:lvl8pPr marL="3200560" algn="l" defTabSz="914445" rtl="0" eaLnBrk="1" latinLnBrk="0" hangingPunct="1">
        <a:defRPr sz="1801" kern="1200">
          <a:solidFill>
            <a:schemeClr val="tx1"/>
          </a:solidFill>
          <a:latin typeface="+mn-lt"/>
          <a:ea typeface="+mn-ea"/>
          <a:cs typeface="+mn-cs"/>
        </a:defRPr>
      </a:lvl8pPr>
      <a:lvl9pPr marL="3657783" algn="l" defTabSz="914445"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76">
          <p15:clr>
            <a:srgbClr val="F26B43"/>
          </p15:clr>
        </p15:guide>
        <p15:guide id="4" pos="448">
          <p15:clr>
            <a:srgbClr val="F26B43"/>
          </p15:clr>
        </p15:guide>
        <p15:guide id="5" pos="7232">
          <p15:clr>
            <a:srgbClr val="F26B43"/>
          </p15:clr>
        </p15:guide>
        <p15:guide id="6" orient="horz" pos="208">
          <p15:clr>
            <a:srgbClr val="F26B43"/>
          </p15:clr>
        </p15:guide>
        <p15:guide id="7" orient="horz" pos="9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5.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hyperlink" Target="https://www.xilinx.com/products/boards-and-kits/vck190.html#resources"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hyperlink" Target="https://docs.xilinx.com/r/en-US/ug1411-vmk180-eval-bd" TargetMode="External"/><Relationship Id="rId3" Type="http://schemas.openxmlformats.org/officeDocument/2006/relationships/notesSlide" Target="../notesSlides/notesSlide2.xml"/><Relationship Id="rId7" Type="http://schemas.openxmlformats.org/officeDocument/2006/relationships/hyperlink" Target="https://www.xilinx.com/support/documents/boards_and_kits/zcu102/ug1182-zcu102-eval-bd.pdf" TargetMode="Externa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hyperlink" Target="https://docs.xilinx.com/r/en-US/ug1366-vck190-eval-bd/FMCP1-Connector-J51" TargetMode="External"/><Relationship Id="rId5" Type="http://schemas.openxmlformats.org/officeDocument/2006/relationships/hyperlink" Target="https://support.xilinx.com/s/article/000034889?language=en_US" TargetMode="External"/><Relationship Id="rId4" Type="http://schemas.openxmlformats.org/officeDocument/2006/relationships/hyperlink" Target="https://docs.xilinx.com/r/3.0-English/pg300-v-dp-rxss1/Configuring-HDCP-Keys-and-Key-Management"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hyperlink" Target="https://www.xilinx.com/products/boards-and-kits/vck190.html#resources" TargetMode="External"/><Relationship Id="rId4" Type="http://schemas.openxmlformats.org/officeDocument/2006/relationships/hyperlink" Target="https://www.xilinx.com/products/boards-and-kits/ek-u1-zcu102-g.html#resources"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28.jp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hyperlink" Target="https://support.xilinx.com/s/article/000034889?language=en_US"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en-US" dirty="0"/>
              <a:t>DisplayPort 1.4 via </a:t>
            </a:r>
            <a:br>
              <a:rPr lang="en-US" dirty="0"/>
            </a:br>
            <a:r>
              <a:rPr lang="en-US" dirty="0"/>
              <a:t>VCK190 VMK180 Zcu102</a:t>
            </a:r>
            <a:endParaRPr dirty="0"/>
          </a:p>
        </p:txBody>
      </p:sp>
      <p:sp>
        <p:nvSpPr>
          <p:cNvPr id="91" name="Google Shape;91;p1"/>
          <p:cNvSpPr txBox="1">
            <a:spLocks noGrp="1"/>
          </p:cNvSpPr>
          <p:nvPr>
            <p:ph type="subTitle" idx="1"/>
          </p:nvPr>
        </p:nvSpPr>
        <p:spPr>
          <a:xfrm>
            <a:off x="579121" y="4490866"/>
            <a:ext cx="7417990" cy="1092607"/>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dirty="0"/>
              <a:t>2022.2</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10</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7" name="文字方塊 6">
            <a:extLst>
              <a:ext uri="{FF2B5EF4-FFF2-40B4-BE49-F238E27FC236}">
                <a16:creationId xmlns:a16="http://schemas.microsoft.com/office/drawing/2014/main" id="{E783247D-C173-0650-0DE4-895F76FF8336}"/>
              </a:ext>
            </a:extLst>
          </p:cNvPr>
          <p:cNvSpPr txBox="1"/>
          <p:nvPr/>
        </p:nvSpPr>
        <p:spPr>
          <a:xfrm>
            <a:off x="586646" y="399478"/>
            <a:ext cx="8136730" cy="461665"/>
          </a:xfrm>
          <a:prstGeom prst="rect">
            <a:avLst/>
          </a:prstGeom>
          <a:noFill/>
        </p:spPr>
        <p:txBody>
          <a:bodyPr wrap="square" rtlCol="0">
            <a:spAutoFit/>
          </a:bodyPr>
          <a:lstStyle/>
          <a:p>
            <a:r>
              <a:rPr lang="en-US" altLang="zh-TW" sz="2400" b="1" dirty="0"/>
              <a:t>VCK190 Board Setup</a:t>
            </a:r>
            <a:r>
              <a:rPr lang="zh-TW" altLang="en-US" sz="2400" b="1" dirty="0"/>
              <a:t> </a:t>
            </a:r>
            <a:r>
              <a:rPr lang="en-US" altLang="zh-TW" sz="2400" b="1" dirty="0"/>
              <a:t>(</a:t>
            </a:r>
            <a:r>
              <a:rPr lang="zh-TW" altLang="en-US" sz="2400" b="1" dirty="0"/>
              <a:t>生成的同時可以準備設置開發版</a:t>
            </a:r>
            <a:r>
              <a:rPr lang="en-US" altLang="zh-TW" sz="2400" b="1" dirty="0"/>
              <a:t>)</a:t>
            </a:r>
            <a:endParaRPr lang="zh-TW" altLang="en-US" sz="2400" b="1" dirty="0"/>
          </a:p>
        </p:txBody>
      </p:sp>
      <p:pic>
        <p:nvPicPr>
          <p:cNvPr id="4" name="圖片 3" descr="一張含有 電子元件, 電子工程, 電子產品, 電路元件 的圖片&#10;&#10;自動產生的描述">
            <a:extLst>
              <a:ext uri="{FF2B5EF4-FFF2-40B4-BE49-F238E27FC236}">
                <a16:creationId xmlns:a16="http://schemas.microsoft.com/office/drawing/2014/main" id="{119CEBD4-4066-9F3A-315D-635BAD649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196" y="1151293"/>
            <a:ext cx="9055608" cy="5093780"/>
          </a:xfrm>
          <a:prstGeom prst="rect">
            <a:avLst/>
          </a:prstGeom>
        </p:spPr>
      </p:pic>
      <p:sp>
        <p:nvSpPr>
          <p:cNvPr id="5" name="文字方塊 4">
            <a:extLst>
              <a:ext uri="{FF2B5EF4-FFF2-40B4-BE49-F238E27FC236}">
                <a16:creationId xmlns:a16="http://schemas.microsoft.com/office/drawing/2014/main" id="{DDC6A632-41C5-B18D-5623-A7121E01697F}"/>
              </a:ext>
            </a:extLst>
          </p:cNvPr>
          <p:cNvSpPr txBox="1"/>
          <p:nvPr/>
        </p:nvSpPr>
        <p:spPr>
          <a:xfrm>
            <a:off x="2075688" y="4572000"/>
            <a:ext cx="932688" cy="369332"/>
          </a:xfrm>
          <a:prstGeom prst="rect">
            <a:avLst/>
          </a:prstGeom>
          <a:noFill/>
        </p:spPr>
        <p:txBody>
          <a:bodyPr wrap="square" rtlCol="0">
            <a:spAutoFit/>
          </a:bodyPr>
          <a:lstStyle/>
          <a:p>
            <a:r>
              <a:rPr lang="en-US" altLang="zh-TW" b="1" dirty="0"/>
              <a:t>Power</a:t>
            </a:r>
            <a:endParaRPr lang="zh-TW" altLang="en-US" b="1" dirty="0"/>
          </a:p>
        </p:txBody>
      </p:sp>
      <p:sp>
        <p:nvSpPr>
          <p:cNvPr id="8" name="文字方塊 7">
            <a:extLst>
              <a:ext uri="{FF2B5EF4-FFF2-40B4-BE49-F238E27FC236}">
                <a16:creationId xmlns:a16="http://schemas.microsoft.com/office/drawing/2014/main" id="{7EB7D5B5-D9B6-167E-8EC4-49550E4D45CE}"/>
              </a:ext>
            </a:extLst>
          </p:cNvPr>
          <p:cNvSpPr txBox="1"/>
          <p:nvPr/>
        </p:nvSpPr>
        <p:spPr>
          <a:xfrm>
            <a:off x="10722864" y="1789176"/>
            <a:ext cx="551688" cy="369332"/>
          </a:xfrm>
          <a:prstGeom prst="rect">
            <a:avLst/>
          </a:prstGeom>
          <a:noFill/>
        </p:spPr>
        <p:txBody>
          <a:bodyPr wrap="square" rtlCol="0">
            <a:spAutoFit/>
          </a:bodyPr>
          <a:lstStyle/>
          <a:p>
            <a:r>
              <a:rPr lang="en-US" altLang="zh-TW" b="1" dirty="0"/>
              <a:t>PC</a:t>
            </a:r>
            <a:endParaRPr lang="zh-TW" altLang="en-US" b="1" dirty="0"/>
          </a:p>
        </p:txBody>
      </p:sp>
      <p:sp>
        <p:nvSpPr>
          <p:cNvPr id="9" name="文字方塊 8">
            <a:extLst>
              <a:ext uri="{FF2B5EF4-FFF2-40B4-BE49-F238E27FC236}">
                <a16:creationId xmlns:a16="http://schemas.microsoft.com/office/drawing/2014/main" id="{4028CA9B-CBA1-FCF2-62AA-0A1E9A28660E}"/>
              </a:ext>
            </a:extLst>
          </p:cNvPr>
          <p:cNvSpPr txBox="1"/>
          <p:nvPr/>
        </p:nvSpPr>
        <p:spPr>
          <a:xfrm>
            <a:off x="8016240" y="2255520"/>
            <a:ext cx="1731264" cy="369332"/>
          </a:xfrm>
          <a:prstGeom prst="rect">
            <a:avLst/>
          </a:prstGeom>
          <a:noFill/>
        </p:spPr>
        <p:txBody>
          <a:bodyPr wrap="square" rtlCol="0">
            <a:spAutoFit/>
          </a:bodyPr>
          <a:lstStyle/>
          <a:p>
            <a:r>
              <a:rPr lang="en-US" altLang="zh-TW" b="1" dirty="0"/>
              <a:t>USB – Type C</a:t>
            </a:r>
            <a:endParaRPr lang="zh-TW" altLang="en-US" b="1" dirty="0"/>
          </a:p>
        </p:txBody>
      </p:sp>
      <p:sp>
        <p:nvSpPr>
          <p:cNvPr id="10" name="文字方塊 9">
            <a:extLst>
              <a:ext uri="{FF2B5EF4-FFF2-40B4-BE49-F238E27FC236}">
                <a16:creationId xmlns:a16="http://schemas.microsoft.com/office/drawing/2014/main" id="{16D82557-20D3-21A8-44B4-D76BA3F634B9}"/>
              </a:ext>
            </a:extLst>
          </p:cNvPr>
          <p:cNvSpPr txBox="1"/>
          <p:nvPr/>
        </p:nvSpPr>
        <p:spPr>
          <a:xfrm>
            <a:off x="2751582" y="5195757"/>
            <a:ext cx="3282696" cy="369332"/>
          </a:xfrm>
          <a:prstGeom prst="rect">
            <a:avLst/>
          </a:prstGeom>
          <a:noFill/>
        </p:spPr>
        <p:txBody>
          <a:bodyPr wrap="square" rtlCol="0">
            <a:spAutoFit/>
          </a:bodyPr>
          <a:lstStyle/>
          <a:p>
            <a:r>
              <a:rPr lang="en-US" altLang="zh-TW" b="1" dirty="0"/>
              <a:t>TB-FMCH-VFMC-DP module</a:t>
            </a:r>
            <a:endParaRPr lang="zh-TW" altLang="en-US" b="1" dirty="0"/>
          </a:p>
        </p:txBody>
      </p:sp>
      <p:cxnSp>
        <p:nvCxnSpPr>
          <p:cNvPr id="6" name="直線單箭頭接點 5">
            <a:extLst>
              <a:ext uri="{FF2B5EF4-FFF2-40B4-BE49-F238E27FC236}">
                <a16:creationId xmlns:a16="http://schemas.microsoft.com/office/drawing/2014/main" id="{CED5D8D4-348D-711A-D492-3C37BC36E8EC}"/>
              </a:ext>
            </a:extLst>
          </p:cNvPr>
          <p:cNvCxnSpPr>
            <a:cxnSpLocks/>
          </p:cNvCxnSpPr>
          <p:nvPr/>
        </p:nvCxnSpPr>
        <p:spPr>
          <a:xfrm flipH="1">
            <a:off x="7891272" y="4059936"/>
            <a:ext cx="6035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92A7EB57-D9EA-54B5-17B3-C171E16ECB3C}"/>
              </a:ext>
            </a:extLst>
          </p:cNvPr>
          <p:cNvSpPr txBox="1"/>
          <p:nvPr/>
        </p:nvSpPr>
        <p:spPr>
          <a:xfrm>
            <a:off x="8501634" y="3788631"/>
            <a:ext cx="2145030" cy="646331"/>
          </a:xfrm>
          <a:prstGeom prst="rect">
            <a:avLst/>
          </a:prstGeom>
          <a:noFill/>
        </p:spPr>
        <p:txBody>
          <a:bodyPr wrap="square" rtlCol="0">
            <a:spAutoFit/>
          </a:bodyPr>
          <a:lstStyle/>
          <a:p>
            <a:r>
              <a:rPr lang="en-US" altLang="zh-TW" b="1" dirty="0"/>
              <a:t>Zynq </a:t>
            </a:r>
            <a:r>
              <a:rPr lang="zh-TW" altLang="en-US" b="1" dirty="0"/>
              <a:t>開機</a:t>
            </a:r>
            <a:r>
              <a:rPr lang="en-US" altLang="zh-TW" b="1" dirty="0"/>
              <a:t>Sd Card</a:t>
            </a:r>
          </a:p>
          <a:p>
            <a:r>
              <a:rPr lang="en-US" altLang="zh-TW" b="1" dirty="0"/>
              <a:t>(</a:t>
            </a:r>
            <a:r>
              <a:rPr lang="zh-TW" altLang="en-US" b="1" dirty="0"/>
              <a:t>板子下 一定要有</a:t>
            </a:r>
            <a:r>
              <a:rPr lang="en-US" altLang="zh-TW" b="1" dirty="0"/>
              <a:t>)</a:t>
            </a:r>
            <a:endParaRPr lang="zh-TW" altLang="en-US" b="1" dirty="0"/>
          </a:p>
        </p:txBody>
      </p:sp>
      <p:cxnSp>
        <p:nvCxnSpPr>
          <p:cNvPr id="13" name="直線單箭頭接點 12">
            <a:extLst>
              <a:ext uri="{FF2B5EF4-FFF2-40B4-BE49-F238E27FC236}">
                <a16:creationId xmlns:a16="http://schemas.microsoft.com/office/drawing/2014/main" id="{4EC16997-EF05-BA2F-30C6-CFB45B12B420}"/>
              </a:ext>
            </a:extLst>
          </p:cNvPr>
          <p:cNvCxnSpPr>
            <a:cxnSpLocks/>
          </p:cNvCxnSpPr>
          <p:nvPr/>
        </p:nvCxnSpPr>
        <p:spPr>
          <a:xfrm flipH="1">
            <a:off x="7882128" y="3563112"/>
            <a:ext cx="6035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910BF7B0-3224-1087-0058-F9E596204E51}"/>
              </a:ext>
            </a:extLst>
          </p:cNvPr>
          <p:cNvSpPr txBox="1"/>
          <p:nvPr/>
        </p:nvSpPr>
        <p:spPr>
          <a:xfrm>
            <a:off x="8494776" y="3239946"/>
            <a:ext cx="2455164" cy="646331"/>
          </a:xfrm>
          <a:prstGeom prst="rect">
            <a:avLst/>
          </a:prstGeom>
          <a:noFill/>
        </p:spPr>
        <p:txBody>
          <a:bodyPr wrap="square" rtlCol="0">
            <a:spAutoFit/>
          </a:bodyPr>
          <a:lstStyle/>
          <a:p>
            <a:r>
              <a:rPr lang="en-US" altLang="zh-TW" b="1" dirty="0"/>
              <a:t>Versal</a:t>
            </a:r>
            <a:r>
              <a:rPr lang="zh-TW" altLang="en-US" b="1" dirty="0"/>
              <a:t> </a:t>
            </a:r>
            <a:r>
              <a:rPr lang="en-US" altLang="zh-TW" b="1" dirty="0"/>
              <a:t>App</a:t>
            </a:r>
            <a:r>
              <a:rPr lang="zh-TW" altLang="en-US" b="1" dirty="0"/>
              <a:t>用映像檔</a:t>
            </a:r>
            <a:r>
              <a:rPr lang="en-US" altLang="zh-TW" b="1" dirty="0"/>
              <a:t>SD Card(</a:t>
            </a:r>
            <a:r>
              <a:rPr lang="zh-TW" altLang="en-US" b="1" dirty="0"/>
              <a:t>本次不需要</a:t>
            </a:r>
            <a:r>
              <a:rPr lang="en-US" altLang="zh-TW" b="1" dirty="0"/>
              <a:t>)</a:t>
            </a:r>
            <a:endParaRPr lang="zh-TW" altLang="en-US" b="1" dirty="0"/>
          </a:p>
        </p:txBody>
      </p:sp>
      <p:sp>
        <p:nvSpPr>
          <p:cNvPr id="15" name="箭號: 上彎 14">
            <a:extLst>
              <a:ext uri="{FF2B5EF4-FFF2-40B4-BE49-F238E27FC236}">
                <a16:creationId xmlns:a16="http://schemas.microsoft.com/office/drawing/2014/main" id="{58D51C8D-7EE8-7B05-0996-C8AAB36418E6}"/>
              </a:ext>
            </a:extLst>
          </p:cNvPr>
          <p:cNvSpPr/>
          <p:nvPr/>
        </p:nvSpPr>
        <p:spPr>
          <a:xfrm>
            <a:off x="7042404" y="5632715"/>
            <a:ext cx="839724" cy="476275"/>
          </a:xfrm>
          <a:prstGeom prst="bentUpArrow">
            <a:avLst>
              <a:gd name="adj1" fmla="val 19240"/>
              <a:gd name="adj2" fmla="val 26645"/>
              <a:gd name="adj3" fmla="val 418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92492CCE-DE22-C472-577E-BF8C5689DEE8}"/>
              </a:ext>
            </a:extLst>
          </p:cNvPr>
          <p:cNvSpPr txBox="1"/>
          <p:nvPr/>
        </p:nvSpPr>
        <p:spPr>
          <a:xfrm>
            <a:off x="7217664" y="5263384"/>
            <a:ext cx="1414272" cy="369332"/>
          </a:xfrm>
          <a:prstGeom prst="rect">
            <a:avLst/>
          </a:prstGeom>
          <a:noFill/>
        </p:spPr>
        <p:txBody>
          <a:bodyPr wrap="square" rtlCol="0">
            <a:spAutoFit/>
          </a:bodyPr>
          <a:lstStyle/>
          <a:p>
            <a:r>
              <a:rPr lang="en-US" altLang="zh-TW" b="1" dirty="0"/>
              <a:t>DP Source</a:t>
            </a:r>
            <a:endParaRPr lang="zh-TW" altLang="en-US" b="1" dirty="0"/>
          </a:p>
        </p:txBody>
      </p:sp>
      <p:sp>
        <p:nvSpPr>
          <p:cNvPr id="17" name="文字方塊 16">
            <a:extLst>
              <a:ext uri="{FF2B5EF4-FFF2-40B4-BE49-F238E27FC236}">
                <a16:creationId xmlns:a16="http://schemas.microsoft.com/office/drawing/2014/main" id="{163A6706-1A85-AB44-5258-8F9F66480B6B}"/>
              </a:ext>
            </a:extLst>
          </p:cNvPr>
          <p:cNvSpPr txBox="1"/>
          <p:nvPr/>
        </p:nvSpPr>
        <p:spPr>
          <a:xfrm>
            <a:off x="4091130" y="6146801"/>
            <a:ext cx="1414272" cy="369332"/>
          </a:xfrm>
          <a:prstGeom prst="rect">
            <a:avLst/>
          </a:prstGeom>
          <a:noFill/>
        </p:spPr>
        <p:txBody>
          <a:bodyPr wrap="square" rtlCol="0">
            <a:spAutoFit/>
          </a:bodyPr>
          <a:lstStyle/>
          <a:p>
            <a:r>
              <a:rPr lang="en-US" altLang="zh-TW" b="1" dirty="0"/>
              <a:t>Monitor</a:t>
            </a:r>
            <a:endParaRPr lang="zh-TW" altLang="en-US" b="1" dirty="0"/>
          </a:p>
        </p:txBody>
      </p:sp>
      <p:sp>
        <p:nvSpPr>
          <p:cNvPr id="19" name="箭號: 上彎 18">
            <a:extLst>
              <a:ext uri="{FF2B5EF4-FFF2-40B4-BE49-F238E27FC236}">
                <a16:creationId xmlns:a16="http://schemas.microsoft.com/office/drawing/2014/main" id="{15A4F8F2-1440-FE95-53E0-3B204FA8D961}"/>
              </a:ext>
            </a:extLst>
          </p:cNvPr>
          <p:cNvSpPr/>
          <p:nvPr/>
        </p:nvSpPr>
        <p:spPr>
          <a:xfrm rot="10800000">
            <a:off x="5085541" y="5982247"/>
            <a:ext cx="839724" cy="476275"/>
          </a:xfrm>
          <a:prstGeom prst="bentUpArrow">
            <a:avLst>
              <a:gd name="adj1" fmla="val 19240"/>
              <a:gd name="adj2" fmla="val 26645"/>
              <a:gd name="adj3" fmla="val 418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26812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11</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7" name="文字方塊 6">
            <a:extLst>
              <a:ext uri="{FF2B5EF4-FFF2-40B4-BE49-F238E27FC236}">
                <a16:creationId xmlns:a16="http://schemas.microsoft.com/office/drawing/2014/main" id="{E783247D-C173-0650-0DE4-895F76FF8336}"/>
              </a:ext>
            </a:extLst>
          </p:cNvPr>
          <p:cNvSpPr txBox="1"/>
          <p:nvPr/>
        </p:nvSpPr>
        <p:spPr>
          <a:xfrm>
            <a:off x="586646" y="399478"/>
            <a:ext cx="8136730" cy="461665"/>
          </a:xfrm>
          <a:prstGeom prst="rect">
            <a:avLst/>
          </a:prstGeom>
          <a:noFill/>
        </p:spPr>
        <p:txBody>
          <a:bodyPr wrap="square" rtlCol="0">
            <a:spAutoFit/>
          </a:bodyPr>
          <a:lstStyle/>
          <a:p>
            <a:r>
              <a:rPr lang="en-US" altLang="zh-TW" sz="2400" b="1" dirty="0"/>
              <a:t>VCK190 Board Setup</a:t>
            </a:r>
            <a:r>
              <a:rPr lang="zh-TW" altLang="en-US" sz="2400" b="1" dirty="0"/>
              <a:t> </a:t>
            </a:r>
            <a:r>
              <a:rPr lang="en-US" altLang="zh-TW" sz="2400" b="1" dirty="0"/>
              <a:t>(</a:t>
            </a:r>
            <a:r>
              <a:rPr lang="zh-TW" altLang="en-US" sz="2400" b="1" dirty="0"/>
              <a:t>要求有</a:t>
            </a:r>
            <a:r>
              <a:rPr lang="en-US" altLang="zh-TW" sz="2400" b="1" dirty="0"/>
              <a:t>REFCLK </a:t>
            </a:r>
            <a:r>
              <a:rPr lang="zh-TW" altLang="en-US" sz="2400" b="1" dirty="0"/>
              <a:t>所以要裝在</a:t>
            </a:r>
            <a:r>
              <a:rPr lang="en-US" altLang="zh-TW" sz="2400" b="1" dirty="0"/>
              <a:t>2</a:t>
            </a:r>
            <a:r>
              <a:rPr lang="zh-TW" altLang="en-US" sz="2400" b="1" dirty="0"/>
              <a:t>上</a:t>
            </a:r>
            <a:r>
              <a:rPr lang="en-US" altLang="zh-TW" sz="2400" b="1" dirty="0"/>
              <a:t>)</a:t>
            </a:r>
            <a:endParaRPr lang="zh-TW" altLang="en-US" sz="2400" b="1" dirty="0"/>
          </a:p>
        </p:txBody>
      </p:sp>
      <p:pic>
        <p:nvPicPr>
          <p:cNvPr id="4" name="圖片 3" descr="一張含有 電子元件, 電子工程, 電子產品, 電路元件 的圖片&#10;&#10;自動產生的描述">
            <a:extLst>
              <a:ext uri="{FF2B5EF4-FFF2-40B4-BE49-F238E27FC236}">
                <a16:creationId xmlns:a16="http://schemas.microsoft.com/office/drawing/2014/main" id="{119CEBD4-4066-9F3A-315D-635BAD649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88" y="1577333"/>
            <a:ext cx="7341108" cy="4129374"/>
          </a:xfrm>
          <a:prstGeom prst="rect">
            <a:avLst/>
          </a:prstGeom>
        </p:spPr>
      </p:pic>
      <p:sp>
        <p:nvSpPr>
          <p:cNvPr id="2" name="乘號 1">
            <a:extLst>
              <a:ext uri="{FF2B5EF4-FFF2-40B4-BE49-F238E27FC236}">
                <a16:creationId xmlns:a16="http://schemas.microsoft.com/office/drawing/2014/main" id="{50FB80BA-6EEC-BC0D-F621-AC20B6D9E64A}"/>
              </a:ext>
            </a:extLst>
          </p:cNvPr>
          <p:cNvSpPr/>
          <p:nvPr/>
        </p:nvSpPr>
        <p:spPr>
          <a:xfrm>
            <a:off x="8092440" y="4694180"/>
            <a:ext cx="630936" cy="667512"/>
          </a:xfrm>
          <a:prstGeom prst="mathMultiply">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箭號: 向右 10">
            <a:extLst>
              <a:ext uri="{FF2B5EF4-FFF2-40B4-BE49-F238E27FC236}">
                <a16:creationId xmlns:a16="http://schemas.microsoft.com/office/drawing/2014/main" id="{CE31A2A0-4CD0-9FBE-D39A-EF78EEB71E1F}"/>
              </a:ext>
            </a:extLst>
          </p:cNvPr>
          <p:cNvSpPr/>
          <p:nvPr/>
        </p:nvSpPr>
        <p:spPr>
          <a:xfrm rot="16200000">
            <a:off x="6958584" y="4826768"/>
            <a:ext cx="740664" cy="47548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圖片 19">
            <a:extLst>
              <a:ext uri="{FF2B5EF4-FFF2-40B4-BE49-F238E27FC236}">
                <a16:creationId xmlns:a16="http://schemas.microsoft.com/office/drawing/2014/main" id="{9A26308C-AA34-4C28-F0B5-E8D37F791C29}"/>
              </a:ext>
            </a:extLst>
          </p:cNvPr>
          <p:cNvPicPr>
            <a:picLocks noChangeAspect="1"/>
          </p:cNvPicPr>
          <p:nvPr/>
        </p:nvPicPr>
        <p:blipFill>
          <a:blip r:embed="rId5"/>
          <a:stretch>
            <a:fillRect/>
          </a:stretch>
        </p:blipFill>
        <p:spPr>
          <a:xfrm>
            <a:off x="766881" y="1151293"/>
            <a:ext cx="5317688" cy="4877029"/>
          </a:xfrm>
          <a:prstGeom prst="rect">
            <a:avLst/>
          </a:prstGeom>
        </p:spPr>
      </p:pic>
    </p:spTree>
    <p:custDataLst>
      <p:tags r:id="rId1"/>
    </p:custDataLst>
    <p:extLst>
      <p:ext uri="{BB962C8B-B14F-4D97-AF65-F5344CB8AC3E}">
        <p14:creationId xmlns:p14="http://schemas.microsoft.com/office/powerpoint/2010/main" val="303668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12</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6057994" cy="461665"/>
          </a:xfrm>
          <a:prstGeom prst="rect">
            <a:avLst/>
          </a:prstGeom>
          <a:noFill/>
        </p:spPr>
        <p:txBody>
          <a:bodyPr wrap="square" rtlCol="0">
            <a:spAutoFit/>
          </a:bodyPr>
          <a:lstStyle/>
          <a:p>
            <a:r>
              <a:rPr lang="en-US" altLang="zh-TW" sz="2400" b="1" dirty="0"/>
              <a:t>Setting the FMC Voltage to 1.5V</a:t>
            </a:r>
          </a:p>
        </p:txBody>
      </p:sp>
      <p:pic>
        <p:nvPicPr>
          <p:cNvPr id="6" name="圖片 5">
            <a:extLst>
              <a:ext uri="{FF2B5EF4-FFF2-40B4-BE49-F238E27FC236}">
                <a16:creationId xmlns:a16="http://schemas.microsoft.com/office/drawing/2014/main" id="{54136B70-0673-6EEE-7FBB-6677B59B6AF0}"/>
              </a:ext>
            </a:extLst>
          </p:cNvPr>
          <p:cNvPicPr>
            <a:picLocks noChangeAspect="1"/>
          </p:cNvPicPr>
          <p:nvPr/>
        </p:nvPicPr>
        <p:blipFill>
          <a:blip r:embed="rId4"/>
          <a:stretch>
            <a:fillRect/>
          </a:stretch>
        </p:blipFill>
        <p:spPr>
          <a:xfrm>
            <a:off x="1042987" y="2028825"/>
            <a:ext cx="10106025" cy="2800350"/>
          </a:xfrm>
          <a:prstGeom prst="rect">
            <a:avLst/>
          </a:prstGeom>
        </p:spPr>
      </p:pic>
      <p:sp>
        <p:nvSpPr>
          <p:cNvPr id="7" name="文字方塊 6">
            <a:hlinkClick r:id="rId5"/>
            <a:extLst>
              <a:ext uri="{FF2B5EF4-FFF2-40B4-BE49-F238E27FC236}">
                <a16:creationId xmlns:a16="http://schemas.microsoft.com/office/drawing/2014/main" id="{7B134E88-99C5-037B-7BAC-E7ACB1648A2C}"/>
              </a:ext>
            </a:extLst>
          </p:cNvPr>
          <p:cNvSpPr txBox="1"/>
          <p:nvPr/>
        </p:nvSpPr>
        <p:spPr>
          <a:xfrm>
            <a:off x="1399032" y="1188720"/>
            <a:ext cx="9637776" cy="369332"/>
          </a:xfrm>
          <a:prstGeom prst="rect">
            <a:avLst/>
          </a:prstGeom>
          <a:noFill/>
        </p:spPr>
        <p:txBody>
          <a:bodyPr wrap="square" rtlCol="0">
            <a:spAutoFit/>
          </a:bodyPr>
          <a:lstStyle/>
          <a:p>
            <a:r>
              <a:rPr lang="en-US" altLang="zh-TW" dirty="0"/>
              <a:t>https://www.xilinx.com/products/boards-and-kits/vck190.html#resources</a:t>
            </a:r>
            <a:endParaRPr lang="zh-TW" altLang="en-US" dirty="0"/>
          </a:p>
        </p:txBody>
      </p:sp>
      <p:sp>
        <p:nvSpPr>
          <p:cNvPr id="4" name="文字方塊 3">
            <a:hlinkClick r:id="rId5"/>
            <a:extLst>
              <a:ext uri="{FF2B5EF4-FFF2-40B4-BE49-F238E27FC236}">
                <a16:creationId xmlns:a16="http://schemas.microsoft.com/office/drawing/2014/main" id="{8711EB94-2B8C-A0D2-9748-7B7282F9025B}"/>
              </a:ext>
            </a:extLst>
          </p:cNvPr>
          <p:cNvSpPr txBox="1"/>
          <p:nvPr/>
        </p:nvSpPr>
        <p:spPr>
          <a:xfrm>
            <a:off x="1399032" y="1780644"/>
            <a:ext cx="6931152" cy="369332"/>
          </a:xfrm>
          <a:prstGeom prst="rect">
            <a:avLst/>
          </a:prstGeom>
          <a:noFill/>
        </p:spPr>
        <p:txBody>
          <a:bodyPr wrap="square" rtlCol="0">
            <a:spAutoFit/>
          </a:bodyPr>
          <a:lstStyle/>
          <a:p>
            <a:r>
              <a:rPr lang="zh-TW" altLang="en-US" b="1" dirty="0"/>
              <a:t>使用</a:t>
            </a:r>
            <a:r>
              <a:rPr lang="en-US" altLang="zh-TW" b="1" dirty="0"/>
              <a:t>System Controller</a:t>
            </a:r>
            <a:r>
              <a:rPr lang="zh-TW" altLang="en-US" b="1" dirty="0"/>
              <a:t>調整電壓 </a:t>
            </a:r>
          </a:p>
        </p:txBody>
      </p:sp>
    </p:spTree>
    <p:custDataLst>
      <p:tags r:id="rId1"/>
    </p:custDataLst>
    <p:extLst>
      <p:ext uri="{BB962C8B-B14F-4D97-AF65-F5344CB8AC3E}">
        <p14:creationId xmlns:p14="http://schemas.microsoft.com/office/powerpoint/2010/main" val="365539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13</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8831674" cy="1200329"/>
          </a:xfrm>
          <a:prstGeom prst="rect">
            <a:avLst/>
          </a:prstGeom>
          <a:noFill/>
        </p:spPr>
        <p:txBody>
          <a:bodyPr wrap="square" rtlCol="0">
            <a:spAutoFit/>
          </a:bodyPr>
          <a:lstStyle/>
          <a:p>
            <a:r>
              <a:rPr lang="zh-TW" altLang="en-US" sz="2400" b="1" dirty="0"/>
              <a:t>底部切到</a:t>
            </a:r>
            <a:r>
              <a:rPr lang="en-US" altLang="zh-TW" sz="2400" b="1" dirty="0"/>
              <a:t>System controller </a:t>
            </a:r>
            <a:r>
              <a:rPr lang="zh-TW" altLang="en-US" sz="2400" b="1" dirty="0"/>
              <a:t>上方切到</a:t>
            </a:r>
            <a:r>
              <a:rPr lang="en-US" altLang="zh-TW" sz="2400" b="1" dirty="0"/>
              <a:t>FMC</a:t>
            </a:r>
          </a:p>
          <a:p>
            <a:r>
              <a:rPr lang="zh-TW" altLang="en-US" sz="2400" b="1" dirty="0"/>
              <a:t>選擇</a:t>
            </a:r>
            <a:r>
              <a:rPr lang="en-US" altLang="zh-TW" sz="2400" b="1" dirty="0"/>
              <a:t>Set VADJ </a:t>
            </a:r>
            <a:r>
              <a:rPr lang="zh-TW" altLang="en-US" sz="2400" b="1" dirty="0"/>
              <a:t>讀取當前電壓或更改 </a:t>
            </a:r>
            <a:endParaRPr lang="en-US" altLang="zh-TW" sz="2400" b="1" dirty="0"/>
          </a:p>
          <a:p>
            <a:r>
              <a:rPr lang="zh-TW" altLang="en-US" sz="2400" b="1" dirty="0"/>
              <a:t>若要開機同時更改 到</a:t>
            </a:r>
            <a:r>
              <a:rPr lang="en-US" altLang="zh-TW" sz="2400" b="1" dirty="0"/>
              <a:t>Boot Up</a:t>
            </a:r>
            <a:r>
              <a:rPr lang="zh-TW" altLang="en-US" sz="2400" b="1" dirty="0"/>
              <a:t>來改</a:t>
            </a:r>
            <a:endParaRPr lang="en-US" altLang="zh-TW" sz="2400" b="1" dirty="0"/>
          </a:p>
        </p:txBody>
      </p:sp>
      <p:pic>
        <p:nvPicPr>
          <p:cNvPr id="9" name="圖片 8" descr="一張含有 文字, 螢幕擷取畫面, 字型, 數字 的圖片&#10;&#10;自動產生的描述">
            <a:extLst>
              <a:ext uri="{FF2B5EF4-FFF2-40B4-BE49-F238E27FC236}">
                <a16:creationId xmlns:a16="http://schemas.microsoft.com/office/drawing/2014/main" id="{AAADAD10-9A98-58A0-B040-B88A5A7C0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084" y="1534302"/>
            <a:ext cx="10847832" cy="4525580"/>
          </a:xfrm>
          <a:prstGeom prst="rect">
            <a:avLst/>
          </a:prstGeom>
        </p:spPr>
      </p:pic>
    </p:spTree>
    <p:custDataLst>
      <p:tags r:id="rId1"/>
    </p:custDataLst>
    <p:extLst>
      <p:ext uri="{BB962C8B-B14F-4D97-AF65-F5344CB8AC3E}">
        <p14:creationId xmlns:p14="http://schemas.microsoft.com/office/powerpoint/2010/main" val="304503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14</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8831674" cy="461665"/>
          </a:xfrm>
          <a:prstGeom prst="rect">
            <a:avLst/>
          </a:prstGeom>
          <a:noFill/>
        </p:spPr>
        <p:txBody>
          <a:bodyPr wrap="square" rtlCol="0">
            <a:spAutoFit/>
          </a:bodyPr>
          <a:lstStyle/>
          <a:p>
            <a:r>
              <a:rPr lang="zh-TW" altLang="en-US" sz="2400" b="1" dirty="0"/>
              <a:t>燒錄成功 應該就會在螢幕上看到畫面 且</a:t>
            </a:r>
            <a:r>
              <a:rPr lang="en-US" altLang="zh-TW" sz="2400" b="1" dirty="0"/>
              <a:t>UART</a:t>
            </a:r>
            <a:r>
              <a:rPr lang="zh-TW" altLang="en-US" sz="2400" b="1" dirty="0"/>
              <a:t>出現以下畫面</a:t>
            </a:r>
            <a:endParaRPr lang="en-US" altLang="zh-TW" sz="2400" b="1" dirty="0"/>
          </a:p>
        </p:txBody>
      </p:sp>
      <p:pic>
        <p:nvPicPr>
          <p:cNvPr id="4" name="圖片 3" descr="一張含有 文字, 螢幕擷取畫面, 字型 的圖片&#10;&#10;自動產生的描述">
            <a:extLst>
              <a:ext uri="{FF2B5EF4-FFF2-40B4-BE49-F238E27FC236}">
                <a16:creationId xmlns:a16="http://schemas.microsoft.com/office/drawing/2014/main" id="{E9221014-167C-DC9C-1F56-D357DEEF5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113" y="1082271"/>
            <a:ext cx="3871774" cy="5115174"/>
          </a:xfrm>
          <a:prstGeom prst="rect">
            <a:avLst/>
          </a:prstGeom>
        </p:spPr>
      </p:pic>
    </p:spTree>
    <p:custDataLst>
      <p:tags r:id="rId1"/>
    </p:custDataLst>
    <p:extLst>
      <p:ext uri="{BB962C8B-B14F-4D97-AF65-F5344CB8AC3E}">
        <p14:creationId xmlns:p14="http://schemas.microsoft.com/office/powerpoint/2010/main" val="176335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en-US" dirty="0"/>
              <a:t>ZCU102</a:t>
            </a:r>
            <a:endParaRPr dirty="0"/>
          </a:p>
        </p:txBody>
      </p:sp>
      <p:sp>
        <p:nvSpPr>
          <p:cNvPr id="91" name="Google Shape;91;p1"/>
          <p:cNvSpPr txBox="1">
            <a:spLocks noGrp="1"/>
          </p:cNvSpPr>
          <p:nvPr>
            <p:ph type="subTitle" idx="1"/>
          </p:nvPr>
        </p:nvSpPr>
        <p:spPr>
          <a:xfrm>
            <a:off x="579121" y="4490866"/>
            <a:ext cx="7417990" cy="1092607"/>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dirty="0"/>
              <a:t>2022.2</a:t>
            </a:r>
            <a:endParaRPr dirty="0"/>
          </a:p>
        </p:txBody>
      </p:sp>
    </p:spTree>
    <p:extLst>
      <p:ext uri="{BB962C8B-B14F-4D97-AF65-F5344CB8AC3E}">
        <p14:creationId xmlns:p14="http://schemas.microsoft.com/office/powerpoint/2010/main" val="306818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16</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8" name="圖片 7">
            <a:extLst>
              <a:ext uri="{FF2B5EF4-FFF2-40B4-BE49-F238E27FC236}">
                <a16:creationId xmlns:a16="http://schemas.microsoft.com/office/drawing/2014/main" id="{7BF151AD-0D39-2F2D-0A73-A1C3E4E8D29D}"/>
              </a:ext>
            </a:extLst>
          </p:cNvPr>
          <p:cNvPicPr>
            <a:picLocks noChangeAspect="1"/>
          </p:cNvPicPr>
          <p:nvPr/>
        </p:nvPicPr>
        <p:blipFill>
          <a:blip r:embed="rId4"/>
          <a:stretch>
            <a:fillRect/>
          </a:stretch>
        </p:blipFill>
        <p:spPr>
          <a:xfrm>
            <a:off x="1411033" y="1734760"/>
            <a:ext cx="4505325" cy="1285875"/>
          </a:xfrm>
          <a:prstGeom prst="rect">
            <a:avLst/>
          </a:prstGeom>
          <a:ln>
            <a:noFill/>
          </a:ln>
          <a:effectLst>
            <a:outerShdw blurRad="292100" dist="139700" dir="2700000" algn="tl" rotWithShape="0">
              <a:srgbClr val="333333">
                <a:alpha val="65000"/>
              </a:srgbClr>
            </a:outerShdw>
          </a:effectLst>
        </p:spPr>
      </p:pic>
      <p:pic>
        <p:nvPicPr>
          <p:cNvPr id="12" name="圖片 11">
            <a:extLst>
              <a:ext uri="{FF2B5EF4-FFF2-40B4-BE49-F238E27FC236}">
                <a16:creationId xmlns:a16="http://schemas.microsoft.com/office/drawing/2014/main" id="{AC3E0B87-FDC4-4D86-9625-4E15B58EFB7C}"/>
              </a:ext>
            </a:extLst>
          </p:cNvPr>
          <p:cNvPicPr>
            <a:picLocks noChangeAspect="1"/>
          </p:cNvPicPr>
          <p:nvPr/>
        </p:nvPicPr>
        <p:blipFill>
          <a:blip r:embed="rId5"/>
          <a:stretch>
            <a:fillRect/>
          </a:stretch>
        </p:blipFill>
        <p:spPr>
          <a:xfrm>
            <a:off x="1411033" y="3773043"/>
            <a:ext cx="9563100" cy="1085850"/>
          </a:xfrm>
          <a:prstGeom prst="rect">
            <a:avLst/>
          </a:prstGeom>
        </p:spPr>
      </p:pic>
      <p:sp>
        <p:nvSpPr>
          <p:cNvPr id="13" name="文字方塊 12">
            <a:extLst>
              <a:ext uri="{FF2B5EF4-FFF2-40B4-BE49-F238E27FC236}">
                <a16:creationId xmlns:a16="http://schemas.microsoft.com/office/drawing/2014/main" id="{E79A11E6-A8AD-5CFE-C4FD-3594C6575955}"/>
              </a:ext>
            </a:extLst>
          </p:cNvPr>
          <p:cNvSpPr txBox="1"/>
          <p:nvPr/>
        </p:nvSpPr>
        <p:spPr>
          <a:xfrm>
            <a:off x="1074326" y="667512"/>
            <a:ext cx="5683090" cy="369332"/>
          </a:xfrm>
          <a:prstGeom prst="rect">
            <a:avLst/>
          </a:prstGeom>
          <a:noFill/>
        </p:spPr>
        <p:txBody>
          <a:bodyPr wrap="square" rtlCol="0">
            <a:spAutoFit/>
          </a:bodyPr>
          <a:lstStyle/>
          <a:p>
            <a:r>
              <a:rPr lang="zh-TW" altLang="en-US" b="1" dirty="0"/>
              <a:t>依據開發版以及要進行的測試選擇對應的</a:t>
            </a:r>
            <a:r>
              <a:rPr lang="en-US" altLang="zh-TW" b="1" dirty="0"/>
              <a:t>IP</a:t>
            </a:r>
            <a:endParaRPr lang="zh-TW" altLang="en-US" b="1" dirty="0"/>
          </a:p>
        </p:txBody>
      </p:sp>
    </p:spTree>
    <p:custDataLst>
      <p:tags r:id="rId1"/>
    </p:custDataLst>
    <p:extLst>
      <p:ext uri="{BB962C8B-B14F-4D97-AF65-F5344CB8AC3E}">
        <p14:creationId xmlns:p14="http://schemas.microsoft.com/office/powerpoint/2010/main" val="84034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17</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9244448" cy="461665"/>
          </a:xfrm>
          <a:prstGeom prst="rect">
            <a:avLst/>
          </a:prstGeom>
          <a:noFill/>
        </p:spPr>
        <p:txBody>
          <a:bodyPr wrap="square" rtlCol="0">
            <a:spAutoFit/>
          </a:bodyPr>
          <a:lstStyle/>
          <a:p>
            <a:r>
              <a:rPr lang="en-US" altLang="zh-TW" sz="2400" b="1" dirty="0"/>
              <a:t>Application Example Design(</a:t>
            </a:r>
            <a:r>
              <a:rPr lang="zh-TW" altLang="en-US" sz="2400" b="1" dirty="0"/>
              <a:t>此次選擇不帶</a:t>
            </a:r>
            <a:r>
              <a:rPr lang="en-US" altLang="zh-TW" sz="2400" b="1" dirty="0"/>
              <a:t>HDCP</a:t>
            </a:r>
            <a:r>
              <a:rPr lang="zh-TW" altLang="en-US" sz="2400" b="1" dirty="0"/>
              <a:t>的</a:t>
            </a:r>
            <a:r>
              <a:rPr lang="en-US" altLang="zh-TW" sz="2400" b="1" dirty="0"/>
              <a:t>Passthrough)</a:t>
            </a:r>
          </a:p>
        </p:txBody>
      </p:sp>
      <p:pic>
        <p:nvPicPr>
          <p:cNvPr id="7" name="圖片 6">
            <a:extLst>
              <a:ext uri="{FF2B5EF4-FFF2-40B4-BE49-F238E27FC236}">
                <a16:creationId xmlns:a16="http://schemas.microsoft.com/office/drawing/2014/main" id="{F8108653-FC78-A2D8-A88A-0751490C2888}"/>
              </a:ext>
            </a:extLst>
          </p:cNvPr>
          <p:cNvPicPr>
            <a:picLocks noChangeAspect="1"/>
          </p:cNvPicPr>
          <p:nvPr/>
        </p:nvPicPr>
        <p:blipFill>
          <a:blip r:embed="rId4"/>
          <a:stretch>
            <a:fillRect/>
          </a:stretch>
        </p:blipFill>
        <p:spPr>
          <a:xfrm>
            <a:off x="1766779" y="996696"/>
            <a:ext cx="8064315" cy="5184648"/>
          </a:xfrm>
          <a:prstGeom prst="rect">
            <a:avLst/>
          </a:prstGeom>
        </p:spPr>
      </p:pic>
      <p:sp>
        <p:nvSpPr>
          <p:cNvPr id="8" name="箭號: 向右 7">
            <a:extLst>
              <a:ext uri="{FF2B5EF4-FFF2-40B4-BE49-F238E27FC236}">
                <a16:creationId xmlns:a16="http://schemas.microsoft.com/office/drawing/2014/main" id="{23656D87-3483-A488-422D-547EA9EECB93}"/>
              </a:ext>
            </a:extLst>
          </p:cNvPr>
          <p:cNvSpPr/>
          <p:nvPr/>
        </p:nvSpPr>
        <p:spPr>
          <a:xfrm>
            <a:off x="5102352" y="2651760"/>
            <a:ext cx="438912" cy="32918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361645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18</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4" name="圖片 3">
            <a:extLst>
              <a:ext uri="{FF2B5EF4-FFF2-40B4-BE49-F238E27FC236}">
                <a16:creationId xmlns:a16="http://schemas.microsoft.com/office/drawing/2014/main" id="{8E0A455E-D5B1-26EB-EB54-0C6CDB526C44}"/>
              </a:ext>
            </a:extLst>
          </p:cNvPr>
          <p:cNvPicPr>
            <a:picLocks noChangeAspect="1"/>
          </p:cNvPicPr>
          <p:nvPr/>
        </p:nvPicPr>
        <p:blipFill>
          <a:blip r:embed="rId4"/>
          <a:stretch>
            <a:fillRect/>
          </a:stretch>
        </p:blipFill>
        <p:spPr>
          <a:xfrm>
            <a:off x="692150" y="1012703"/>
            <a:ext cx="10807700" cy="4704978"/>
          </a:xfrm>
          <a:prstGeom prst="rect">
            <a:avLst/>
          </a:prstGeom>
        </p:spPr>
      </p:pic>
      <p:sp>
        <p:nvSpPr>
          <p:cNvPr id="2" name="文字方塊 1">
            <a:extLst>
              <a:ext uri="{FF2B5EF4-FFF2-40B4-BE49-F238E27FC236}">
                <a16:creationId xmlns:a16="http://schemas.microsoft.com/office/drawing/2014/main" id="{0A19C5D4-F8F0-FF89-D1CB-0EF1FDFB5777}"/>
              </a:ext>
            </a:extLst>
          </p:cNvPr>
          <p:cNvSpPr txBox="1"/>
          <p:nvPr/>
        </p:nvSpPr>
        <p:spPr>
          <a:xfrm>
            <a:off x="586646" y="505023"/>
            <a:ext cx="9288874" cy="369332"/>
          </a:xfrm>
          <a:prstGeom prst="rect">
            <a:avLst/>
          </a:prstGeom>
          <a:noFill/>
        </p:spPr>
        <p:txBody>
          <a:bodyPr wrap="square" rtlCol="0">
            <a:spAutoFit/>
          </a:bodyPr>
          <a:lstStyle/>
          <a:p>
            <a:r>
              <a:rPr lang="en-US" altLang="zh-TW" b="1" dirty="0"/>
              <a:t>IP Setting</a:t>
            </a:r>
            <a:r>
              <a:rPr lang="zh-TW" altLang="en-US" b="1" dirty="0"/>
              <a:t>確認無誤後就打開</a:t>
            </a:r>
            <a:r>
              <a:rPr lang="en-US" altLang="zh-TW" b="1" dirty="0"/>
              <a:t>Example Design </a:t>
            </a:r>
            <a:r>
              <a:rPr lang="zh-TW" altLang="en-US" b="1" dirty="0"/>
              <a:t>直接生成</a:t>
            </a:r>
            <a:r>
              <a:rPr lang="en-US" altLang="zh-TW" b="1" dirty="0"/>
              <a:t>bit</a:t>
            </a:r>
            <a:r>
              <a:rPr lang="zh-TW" altLang="en-US" b="1" dirty="0"/>
              <a:t> </a:t>
            </a:r>
            <a:r>
              <a:rPr lang="en-US" altLang="zh-TW" b="1" dirty="0"/>
              <a:t>or image</a:t>
            </a:r>
            <a:r>
              <a:rPr lang="zh-TW" altLang="en-US" b="1" dirty="0"/>
              <a:t>即可</a:t>
            </a:r>
            <a:r>
              <a:rPr lang="en-US" altLang="zh-TW" b="1" dirty="0"/>
              <a:t>(</a:t>
            </a:r>
            <a:r>
              <a:rPr lang="zh-TW" altLang="en-US" b="1" dirty="0"/>
              <a:t>不須其餘操作</a:t>
            </a:r>
            <a:r>
              <a:rPr lang="en-US" altLang="zh-TW" b="1" dirty="0"/>
              <a:t>)</a:t>
            </a:r>
            <a:endParaRPr lang="zh-TW" altLang="en-US" b="1" dirty="0"/>
          </a:p>
        </p:txBody>
      </p:sp>
    </p:spTree>
    <p:custDataLst>
      <p:tags r:id="rId1"/>
    </p:custDataLst>
    <p:extLst>
      <p:ext uri="{BB962C8B-B14F-4D97-AF65-F5344CB8AC3E}">
        <p14:creationId xmlns:p14="http://schemas.microsoft.com/office/powerpoint/2010/main" val="120488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19</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2" name="文字方塊 1">
            <a:extLst>
              <a:ext uri="{FF2B5EF4-FFF2-40B4-BE49-F238E27FC236}">
                <a16:creationId xmlns:a16="http://schemas.microsoft.com/office/drawing/2014/main" id="{0A19C5D4-F8F0-FF89-D1CB-0EF1FDFB5777}"/>
              </a:ext>
            </a:extLst>
          </p:cNvPr>
          <p:cNvSpPr txBox="1"/>
          <p:nvPr/>
        </p:nvSpPr>
        <p:spPr>
          <a:xfrm>
            <a:off x="586646" y="505023"/>
            <a:ext cx="9288874" cy="369332"/>
          </a:xfrm>
          <a:prstGeom prst="rect">
            <a:avLst/>
          </a:prstGeom>
          <a:noFill/>
        </p:spPr>
        <p:txBody>
          <a:bodyPr wrap="square" rtlCol="0">
            <a:spAutoFit/>
          </a:bodyPr>
          <a:lstStyle/>
          <a:p>
            <a:r>
              <a:rPr lang="en-US" altLang="zh-TW" b="1" dirty="0"/>
              <a:t>Board setup</a:t>
            </a:r>
            <a:endParaRPr lang="zh-TW" altLang="en-US" b="1" dirty="0"/>
          </a:p>
        </p:txBody>
      </p:sp>
      <p:pic>
        <p:nvPicPr>
          <p:cNvPr id="6" name="圖片 5">
            <a:extLst>
              <a:ext uri="{FF2B5EF4-FFF2-40B4-BE49-F238E27FC236}">
                <a16:creationId xmlns:a16="http://schemas.microsoft.com/office/drawing/2014/main" id="{555BCB7D-E84E-AFA1-6DE4-C35245A7BFAA}"/>
              </a:ext>
            </a:extLst>
          </p:cNvPr>
          <p:cNvPicPr>
            <a:picLocks noChangeAspect="1"/>
          </p:cNvPicPr>
          <p:nvPr/>
        </p:nvPicPr>
        <p:blipFill>
          <a:blip r:embed="rId4"/>
          <a:stretch>
            <a:fillRect/>
          </a:stretch>
        </p:blipFill>
        <p:spPr>
          <a:xfrm>
            <a:off x="2538412" y="500062"/>
            <a:ext cx="7115175" cy="5857875"/>
          </a:xfrm>
          <a:prstGeom prst="rect">
            <a:avLst/>
          </a:prstGeom>
        </p:spPr>
      </p:pic>
      <p:sp>
        <p:nvSpPr>
          <p:cNvPr id="7" name="箭號: 上彎 6">
            <a:extLst>
              <a:ext uri="{FF2B5EF4-FFF2-40B4-BE49-F238E27FC236}">
                <a16:creationId xmlns:a16="http://schemas.microsoft.com/office/drawing/2014/main" id="{15E608E5-70F7-1A1A-69B8-F1379C932158}"/>
              </a:ext>
            </a:extLst>
          </p:cNvPr>
          <p:cNvSpPr/>
          <p:nvPr/>
        </p:nvSpPr>
        <p:spPr>
          <a:xfrm>
            <a:off x="9144000" y="2203704"/>
            <a:ext cx="1024128" cy="813816"/>
          </a:xfrm>
          <a:prstGeom prst="bentUpArrow">
            <a:avLst>
              <a:gd name="adj1" fmla="val 21629"/>
              <a:gd name="adj2" fmla="val 26685"/>
              <a:gd name="adj3" fmla="val 306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1EABC986-7E18-0136-CE8C-08E11859C6C6}"/>
              </a:ext>
            </a:extLst>
          </p:cNvPr>
          <p:cNvSpPr txBox="1"/>
          <p:nvPr/>
        </p:nvSpPr>
        <p:spPr>
          <a:xfrm>
            <a:off x="9449515" y="1860122"/>
            <a:ext cx="1437225" cy="369332"/>
          </a:xfrm>
          <a:prstGeom prst="rect">
            <a:avLst/>
          </a:prstGeom>
          <a:noFill/>
        </p:spPr>
        <p:txBody>
          <a:bodyPr wrap="square" rtlCol="0">
            <a:spAutoFit/>
          </a:bodyPr>
          <a:lstStyle/>
          <a:p>
            <a:r>
              <a:rPr lang="en-US" altLang="zh-TW" b="1" dirty="0"/>
              <a:t>DP Source</a:t>
            </a:r>
            <a:endParaRPr lang="zh-TW" altLang="en-US" b="1" dirty="0"/>
          </a:p>
        </p:txBody>
      </p:sp>
      <p:sp>
        <p:nvSpPr>
          <p:cNvPr id="9" name="箭號: 上彎 8">
            <a:extLst>
              <a:ext uri="{FF2B5EF4-FFF2-40B4-BE49-F238E27FC236}">
                <a16:creationId xmlns:a16="http://schemas.microsoft.com/office/drawing/2014/main" id="{0D98E8DD-0C05-F7FD-3B57-0156A911742A}"/>
              </a:ext>
            </a:extLst>
          </p:cNvPr>
          <p:cNvSpPr/>
          <p:nvPr/>
        </p:nvSpPr>
        <p:spPr>
          <a:xfrm rot="5400000">
            <a:off x="8995219" y="3877058"/>
            <a:ext cx="694944" cy="621791"/>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B80B3242-1B7A-48A9-5CC1-598DDF7C8757}"/>
              </a:ext>
            </a:extLst>
          </p:cNvPr>
          <p:cNvSpPr txBox="1"/>
          <p:nvPr/>
        </p:nvSpPr>
        <p:spPr>
          <a:xfrm>
            <a:off x="9744457" y="4187953"/>
            <a:ext cx="1142284" cy="369332"/>
          </a:xfrm>
          <a:prstGeom prst="rect">
            <a:avLst/>
          </a:prstGeom>
          <a:noFill/>
        </p:spPr>
        <p:txBody>
          <a:bodyPr wrap="square" rtlCol="0">
            <a:spAutoFit/>
          </a:bodyPr>
          <a:lstStyle/>
          <a:p>
            <a:r>
              <a:rPr lang="en-US" altLang="zh-TW" b="1" dirty="0"/>
              <a:t>Monitor</a:t>
            </a:r>
            <a:endParaRPr lang="zh-TW" altLang="en-US" b="1" dirty="0"/>
          </a:p>
        </p:txBody>
      </p:sp>
    </p:spTree>
    <p:custDataLst>
      <p:tags r:id="rId1"/>
    </p:custDataLst>
    <p:extLst>
      <p:ext uri="{BB962C8B-B14F-4D97-AF65-F5344CB8AC3E}">
        <p14:creationId xmlns:p14="http://schemas.microsoft.com/office/powerpoint/2010/main" val="337272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C0AC-32B2-4623-9ABE-AB78549759FC}"/>
              </a:ext>
            </a:extLst>
          </p:cNvPr>
          <p:cNvSpPr>
            <a:spLocks noGrp="1"/>
          </p:cNvSpPr>
          <p:nvPr>
            <p:ph type="title"/>
          </p:nvPr>
        </p:nvSpPr>
        <p:spPr>
          <a:xfrm>
            <a:off x="548640" y="274320"/>
            <a:ext cx="11033760" cy="587275"/>
          </a:xfrm>
        </p:spPr>
        <p:txBody>
          <a:bodyPr/>
          <a:lstStyle/>
          <a:p>
            <a:r>
              <a:rPr lang="zh-TW" altLang="en-US" sz="2400" dirty="0"/>
              <a:t>測試流程參考文件</a:t>
            </a:r>
            <a:endParaRPr lang="en-US" sz="2400" dirty="0"/>
          </a:p>
        </p:txBody>
      </p:sp>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4" name="文字方塊 3">
            <a:hlinkClick r:id="rId4"/>
            <a:extLst>
              <a:ext uri="{FF2B5EF4-FFF2-40B4-BE49-F238E27FC236}">
                <a16:creationId xmlns:a16="http://schemas.microsoft.com/office/drawing/2014/main" id="{853D2D0F-61BE-1F9C-C760-772D78A67B1A}"/>
              </a:ext>
            </a:extLst>
          </p:cNvPr>
          <p:cNvSpPr txBox="1"/>
          <p:nvPr/>
        </p:nvSpPr>
        <p:spPr>
          <a:xfrm>
            <a:off x="586646" y="1142641"/>
            <a:ext cx="5877560" cy="369332"/>
          </a:xfrm>
          <a:prstGeom prst="rect">
            <a:avLst/>
          </a:prstGeom>
          <a:noFill/>
        </p:spPr>
        <p:txBody>
          <a:bodyPr wrap="square" rtlCol="0">
            <a:spAutoFit/>
          </a:bodyPr>
          <a:lstStyle/>
          <a:p>
            <a:r>
              <a:rPr lang="en-US" altLang="zh-TW" dirty="0"/>
              <a:t>DisplayPort 1.4 RX Subsystem Product Guide (PG300)</a:t>
            </a:r>
            <a:endParaRPr lang="zh-TW" altLang="en-US" dirty="0"/>
          </a:p>
        </p:txBody>
      </p:sp>
      <p:sp>
        <p:nvSpPr>
          <p:cNvPr id="7" name="文字方塊 6">
            <a:hlinkClick r:id="rId5"/>
            <a:extLst>
              <a:ext uri="{FF2B5EF4-FFF2-40B4-BE49-F238E27FC236}">
                <a16:creationId xmlns:a16="http://schemas.microsoft.com/office/drawing/2014/main" id="{BFC582F4-10DB-6D2F-086E-F75CC3A56184}"/>
              </a:ext>
            </a:extLst>
          </p:cNvPr>
          <p:cNvSpPr txBox="1"/>
          <p:nvPr/>
        </p:nvSpPr>
        <p:spPr>
          <a:xfrm>
            <a:off x="586646" y="4239604"/>
            <a:ext cx="10271760" cy="369332"/>
          </a:xfrm>
          <a:prstGeom prst="rect">
            <a:avLst/>
          </a:prstGeom>
          <a:noFill/>
        </p:spPr>
        <p:txBody>
          <a:bodyPr wrap="square" rtlCol="0">
            <a:spAutoFit/>
          </a:bodyPr>
          <a:lstStyle/>
          <a:p>
            <a:r>
              <a:rPr lang="en-US" altLang="zh-TW" dirty="0"/>
              <a:t>VCK190/VMK180 - What board should I select in </a:t>
            </a:r>
            <a:r>
              <a:rPr lang="en-US" altLang="zh-TW" dirty="0" err="1"/>
              <a:t>Vivado</a:t>
            </a:r>
            <a:r>
              <a:rPr lang="en-US" altLang="zh-TW" dirty="0"/>
              <a:t> - with or without the new SD level shifter?</a:t>
            </a:r>
            <a:endParaRPr lang="zh-TW" altLang="en-US" dirty="0"/>
          </a:p>
        </p:txBody>
      </p:sp>
      <p:sp>
        <p:nvSpPr>
          <p:cNvPr id="5" name="文字方塊 4">
            <a:hlinkClick r:id="rId6"/>
            <a:extLst>
              <a:ext uri="{FF2B5EF4-FFF2-40B4-BE49-F238E27FC236}">
                <a16:creationId xmlns:a16="http://schemas.microsoft.com/office/drawing/2014/main" id="{03CD41BD-C962-C2B2-E1B1-30C7E5727274}"/>
              </a:ext>
            </a:extLst>
          </p:cNvPr>
          <p:cNvSpPr txBox="1"/>
          <p:nvPr/>
        </p:nvSpPr>
        <p:spPr>
          <a:xfrm>
            <a:off x="586646" y="1879733"/>
            <a:ext cx="5877560" cy="369332"/>
          </a:xfrm>
          <a:prstGeom prst="rect">
            <a:avLst/>
          </a:prstGeom>
          <a:noFill/>
        </p:spPr>
        <p:txBody>
          <a:bodyPr wrap="square" rtlCol="0">
            <a:spAutoFit/>
          </a:bodyPr>
          <a:lstStyle/>
          <a:p>
            <a:r>
              <a:rPr lang="en-US" altLang="zh-TW" dirty="0"/>
              <a:t>VCK190 Evaluation Board User Guide (UG1366)</a:t>
            </a:r>
            <a:endParaRPr lang="zh-TW" altLang="en-US" dirty="0"/>
          </a:p>
        </p:txBody>
      </p:sp>
      <p:sp>
        <p:nvSpPr>
          <p:cNvPr id="6" name="文字方塊 5">
            <a:hlinkClick r:id="rId7"/>
            <a:extLst>
              <a:ext uri="{FF2B5EF4-FFF2-40B4-BE49-F238E27FC236}">
                <a16:creationId xmlns:a16="http://schemas.microsoft.com/office/drawing/2014/main" id="{69647501-D0F9-FEA8-52E5-3F837638F00E}"/>
              </a:ext>
            </a:extLst>
          </p:cNvPr>
          <p:cNvSpPr txBox="1"/>
          <p:nvPr/>
        </p:nvSpPr>
        <p:spPr>
          <a:xfrm>
            <a:off x="586646" y="2672638"/>
            <a:ext cx="5877560" cy="369332"/>
          </a:xfrm>
          <a:prstGeom prst="rect">
            <a:avLst/>
          </a:prstGeom>
          <a:noFill/>
        </p:spPr>
        <p:txBody>
          <a:bodyPr wrap="square" rtlCol="0">
            <a:spAutoFit/>
          </a:bodyPr>
          <a:lstStyle/>
          <a:p>
            <a:r>
              <a:rPr lang="en-US" altLang="zh-TW" dirty="0"/>
              <a:t>ZCU102 Evaluation Board User Guide</a:t>
            </a:r>
            <a:endParaRPr lang="zh-TW" altLang="en-US" dirty="0"/>
          </a:p>
        </p:txBody>
      </p:sp>
      <p:sp>
        <p:nvSpPr>
          <p:cNvPr id="8" name="文字方塊 7">
            <a:hlinkClick r:id="rId8"/>
            <a:extLst>
              <a:ext uri="{FF2B5EF4-FFF2-40B4-BE49-F238E27FC236}">
                <a16:creationId xmlns:a16="http://schemas.microsoft.com/office/drawing/2014/main" id="{BA389DED-D0F4-F4BE-AEBD-192F41C0F5FD}"/>
              </a:ext>
            </a:extLst>
          </p:cNvPr>
          <p:cNvSpPr txBox="1"/>
          <p:nvPr/>
        </p:nvSpPr>
        <p:spPr>
          <a:xfrm>
            <a:off x="586646" y="3446699"/>
            <a:ext cx="6208776" cy="369332"/>
          </a:xfrm>
          <a:prstGeom prst="rect">
            <a:avLst/>
          </a:prstGeom>
          <a:noFill/>
        </p:spPr>
        <p:txBody>
          <a:bodyPr wrap="square" rtlCol="0">
            <a:spAutoFit/>
          </a:bodyPr>
          <a:lstStyle/>
          <a:p>
            <a:r>
              <a:rPr lang="en-US" altLang="zh-TW" dirty="0"/>
              <a:t>VMK180 Evaluation Board User Guide (UG1411)</a:t>
            </a:r>
          </a:p>
        </p:txBody>
      </p:sp>
    </p:spTree>
    <p:custDataLst>
      <p:tags r:id="rId1"/>
    </p:custDataLst>
    <p:extLst>
      <p:ext uri="{BB962C8B-B14F-4D97-AF65-F5344CB8AC3E}">
        <p14:creationId xmlns:p14="http://schemas.microsoft.com/office/powerpoint/2010/main" val="32273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20</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6057994" cy="461665"/>
          </a:xfrm>
          <a:prstGeom prst="rect">
            <a:avLst/>
          </a:prstGeom>
          <a:noFill/>
        </p:spPr>
        <p:txBody>
          <a:bodyPr wrap="square" rtlCol="0">
            <a:spAutoFit/>
          </a:bodyPr>
          <a:lstStyle/>
          <a:p>
            <a:r>
              <a:rPr lang="en-US" altLang="zh-TW" sz="2400" b="1" dirty="0"/>
              <a:t>Setting the FMC Voltage to 1.8V</a:t>
            </a:r>
          </a:p>
        </p:txBody>
      </p:sp>
      <p:sp>
        <p:nvSpPr>
          <p:cNvPr id="7" name="文字方塊 6">
            <a:hlinkClick r:id="rId4"/>
            <a:extLst>
              <a:ext uri="{FF2B5EF4-FFF2-40B4-BE49-F238E27FC236}">
                <a16:creationId xmlns:a16="http://schemas.microsoft.com/office/drawing/2014/main" id="{7B134E88-99C5-037B-7BAC-E7ACB1648A2C}"/>
              </a:ext>
            </a:extLst>
          </p:cNvPr>
          <p:cNvSpPr txBox="1"/>
          <p:nvPr/>
        </p:nvSpPr>
        <p:spPr>
          <a:xfrm>
            <a:off x="1399032" y="1188720"/>
            <a:ext cx="9637776" cy="369332"/>
          </a:xfrm>
          <a:prstGeom prst="rect">
            <a:avLst/>
          </a:prstGeom>
          <a:noFill/>
        </p:spPr>
        <p:txBody>
          <a:bodyPr wrap="square" rtlCol="0">
            <a:spAutoFit/>
          </a:bodyPr>
          <a:lstStyle/>
          <a:p>
            <a:r>
              <a:rPr lang="en-US" altLang="zh-TW" dirty="0"/>
              <a:t>https://www.xilinx.com/products/boards-and-kits/ek-u1-zcu102-g.html#resources</a:t>
            </a:r>
            <a:endParaRPr lang="zh-TW" altLang="en-US" dirty="0"/>
          </a:p>
        </p:txBody>
      </p:sp>
      <p:sp>
        <p:nvSpPr>
          <p:cNvPr id="4" name="文字方塊 3">
            <a:hlinkClick r:id="rId5"/>
            <a:extLst>
              <a:ext uri="{FF2B5EF4-FFF2-40B4-BE49-F238E27FC236}">
                <a16:creationId xmlns:a16="http://schemas.microsoft.com/office/drawing/2014/main" id="{8711EB94-2B8C-A0D2-9748-7B7282F9025B}"/>
              </a:ext>
            </a:extLst>
          </p:cNvPr>
          <p:cNvSpPr txBox="1"/>
          <p:nvPr/>
        </p:nvSpPr>
        <p:spPr>
          <a:xfrm>
            <a:off x="1399032" y="1780644"/>
            <a:ext cx="6931152" cy="369332"/>
          </a:xfrm>
          <a:prstGeom prst="rect">
            <a:avLst/>
          </a:prstGeom>
          <a:noFill/>
        </p:spPr>
        <p:txBody>
          <a:bodyPr wrap="square" rtlCol="0">
            <a:spAutoFit/>
          </a:bodyPr>
          <a:lstStyle/>
          <a:p>
            <a:r>
              <a:rPr lang="zh-TW" altLang="en-US" b="1" dirty="0"/>
              <a:t>使用</a:t>
            </a:r>
            <a:r>
              <a:rPr lang="en-US" altLang="zh-TW" b="1" dirty="0"/>
              <a:t>System Controller</a:t>
            </a:r>
            <a:r>
              <a:rPr lang="zh-TW" altLang="en-US" b="1" dirty="0"/>
              <a:t>調整電壓 </a:t>
            </a:r>
          </a:p>
        </p:txBody>
      </p:sp>
      <p:pic>
        <p:nvPicPr>
          <p:cNvPr id="5" name="圖片 4">
            <a:extLst>
              <a:ext uri="{FF2B5EF4-FFF2-40B4-BE49-F238E27FC236}">
                <a16:creationId xmlns:a16="http://schemas.microsoft.com/office/drawing/2014/main" id="{0732CA98-BC94-3D6D-093E-600607A8E300}"/>
              </a:ext>
            </a:extLst>
          </p:cNvPr>
          <p:cNvPicPr>
            <a:picLocks noChangeAspect="1"/>
          </p:cNvPicPr>
          <p:nvPr/>
        </p:nvPicPr>
        <p:blipFill>
          <a:blip r:embed="rId6"/>
          <a:stretch>
            <a:fillRect/>
          </a:stretch>
        </p:blipFill>
        <p:spPr>
          <a:xfrm>
            <a:off x="586646" y="2265001"/>
            <a:ext cx="10153650" cy="2809875"/>
          </a:xfrm>
          <a:prstGeom prst="rect">
            <a:avLst/>
          </a:prstGeom>
        </p:spPr>
      </p:pic>
    </p:spTree>
    <p:custDataLst>
      <p:tags r:id="rId1"/>
    </p:custDataLst>
    <p:extLst>
      <p:ext uri="{BB962C8B-B14F-4D97-AF65-F5344CB8AC3E}">
        <p14:creationId xmlns:p14="http://schemas.microsoft.com/office/powerpoint/2010/main" val="240505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21</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6057994" cy="461665"/>
          </a:xfrm>
          <a:prstGeom prst="rect">
            <a:avLst/>
          </a:prstGeom>
          <a:noFill/>
        </p:spPr>
        <p:txBody>
          <a:bodyPr wrap="square" rtlCol="0">
            <a:spAutoFit/>
          </a:bodyPr>
          <a:lstStyle/>
          <a:p>
            <a:r>
              <a:rPr lang="en-US" altLang="zh-TW" sz="2400" b="1" dirty="0"/>
              <a:t>Setting the FMC Voltage to 1.8V</a:t>
            </a:r>
          </a:p>
        </p:txBody>
      </p:sp>
      <p:pic>
        <p:nvPicPr>
          <p:cNvPr id="6" name="圖片 5">
            <a:extLst>
              <a:ext uri="{FF2B5EF4-FFF2-40B4-BE49-F238E27FC236}">
                <a16:creationId xmlns:a16="http://schemas.microsoft.com/office/drawing/2014/main" id="{30904A95-A44D-0687-213E-DD03FB406759}"/>
              </a:ext>
            </a:extLst>
          </p:cNvPr>
          <p:cNvPicPr>
            <a:picLocks noChangeAspect="1"/>
          </p:cNvPicPr>
          <p:nvPr/>
        </p:nvPicPr>
        <p:blipFill>
          <a:blip r:embed="rId4"/>
          <a:stretch>
            <a:fillRect/>
          </a:stretch>
        </p:blipFill>
        <p:spPr>
          <a:xfrm>
            <a:off x="1628775" y="993051"/>
            <a:ext cx="8934450" cy="5238750"/>
          </a:xfrm>
          <a:prstGeom prst="rect">
            <a:avLst/>
          </a:prstGeom>
        </p:spPr>
      </p:pic>
    </p:spTree>
    <p:custDataLst>
      <p:tags r:id="rId1"/>
    </p:custDataLst>
    <p:extLst>
      <p:ext uri="{BB962C8B-B14F-4D97-AF65-F5344CB8AC3E}">
        <p14:creationId xmlns:p14="http://schemas.microsoft.com/office/powerpoint/2010/main" val="385490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22</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9974674" cy="461665"/>
          </a:xfrm>
          <a:prstGeom prst="rect">
            <a:avLst/>
          </a:prstGeom>
          <a:noFill/>
        </p:spPr>
        <p:txBody>
          <a:bodyPr wrap="square" rtlCol="0">
            <a:spAutoFit/>
          </a:bodyPr>
          <a:lstStyle/>
          <a:p>
            <a:r>
              <a:rPr lang="en-US" altLang="zh-TW" sz="2400" b="1" dirty="0"/>
              <a:t>Vitis(</a:t>
            </a:r>
            <a:r>
              <a:rPr lang="zh-TW" altLang="en-US" sz="2400" b="1" dirty="0"/>
              <a:t>也是會分板子跟測試方式 我們選單純的</a:t>
            </a:r>
            <a:r>
              <a:rPr lang="en-US" altLang="zh-TW" sz="2400" b="1" dirty="0"/>
              <a:t>PT</a:t>
            </a:r>
            <a:r>
              <a:rPr lang="zh-TW" altLang="en-US" sz="2400" b="1" dirty="0"/>
              <a:t>測試 就選第一項</a:t>
            </a:r>
            <a:r>
              <a:rPr lang="en-US" altLang="zh-TW" sz="2400" b="1" dirty="0"/>
              <a:t>)</a:t>
            </a:r>
          </a:p>
        </p:txBody>
      </p:sp>
      <p:pic>
        <p:nvPicPr>
          <p:cNvPr id="6" name="圖片 5">
            <a:extLst>
              <a:ext uri="{FF2B5EF4-FFF2-40B4-BE49-F238E27FC236}">
                <a16:creationId xmlns:a16="http://schemas.microsoft.com/office/drawing/2014/main" id="{100E1F07-04C8-279B-E732-C25088C8A21D}"/>
              </a:ext>
            </a:extLst>
          </p:cNvPr>
          <p:cNvPicPr>
            <a:picLocks noChangeAspect="1"/>
          </p:cNvPicPr>
          <p:nvPr/>
        </p:nvPicPr>
        <p:blipFill>
          <a:blip r:embed="rId4"/>
          <a:stretch>
            <a:fillRect/>
          </a:stretch>
        </p:blipFill>
        <p:spPr>
          <a:xfrm>
            <a:off x="2976562" y="1281112"/>
            <a:ext cx="6238875" cy="4295775"/>
          </a:xfrm>
          <a:prstGeom prst="rect">
            <a:avLst/>
          </a:prstGeom>
        </p:spPr>
      </p:pic>
    </p:spTree>
    <p:custDataLst>
      <p:tags r:id="rId1"/>
    </p:custDataLst>
    <p:extLst>
      <p:ext uri="{BB962C8B-B14F-4D97-AF65-F5344CB8AC3E}">
        <p14:creationId xmlns:p14="http://schemas.microsoft.com/office/powerpoint/2010/main" val="89316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zh-TW" altLang="en-US" dirty="0"/>
              <a:t>可能遇到的問題</a:t>
            </a:r>
            <a:endParaRPr dirty="0"/>
          </a:p>
        </p:txBody>
      </p:sp>
      <p:sp>
        <p:nvSpPr>
          <p:cNvPr id="91" name="Google Shape;91;p1"/>
          <p:cNvSpPr txBox="1">
            <a:spLocks noGrp="1"/>
          </p:cNvSpPr>
          <p:nvPr>
            <p:ph type="subTitle" idx="1"/>
          </p:nvPr>
        </p:nvSpPr>
        <p:spPr>
          <a:xfrm>
            <a:off x="579121" y="4490866"/>
            <a:ext cx="7417990" cy="1092607"/>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dirty="0"/>
              <a:t>2022.2</a:t>
            </a:r>
            <a:endParaRPr dirty="0"/>
          </a:p>
        </p:txBody>
      </p:sp>
    </p:spTree>
    <p:extLst>
      <p:ext uri="{BB962C8B-B14F-4D97-AF65-F5344CB8AC3E}">
        <p14:creationId xmlns:p14="http://schemas.microsoft.com/office/powerpoint/2010/main" val="53729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24</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8831674" cy="461665"/>
          </a:xfrm>
          <a:prstGeom prst="rect">
            <a:avLst/>
          </a:prstGeom>
          <a:noFill/>
        </p:spPr>
        <p:txBody>
          <a:bodyPr wrap="square" rtlCol="0">
            <a:spAutoFit/>
          </a:bodyPr>
          <a:lstStyle/>
          <a:p>
            <a:r>
              <a:rPr lang="zh-TW" altLang="en-US" sz="2400" b="1" dirty="0"/>
              <a:t>可能出現的問題</a:t>
            </a:r>
            <a:endParaRPr lang="en-US" altLang="zh-TW" sz="2400" b="1" dirty="0"/>
          </a:p>
        </p:txBody>
      </p:sp>
      <p:pic>
        <p:nvPicPr>
          <p:cNvPr id="5" name="圖片 4" descr="一張含有 文字, 字型, 收據, 螢幕擷取畫面 的圖片&#10;&#10;自動產生的描述">
            <a:extLst>
              <a:ext uri="{FF2B5EF4-FFF2-40B4-BE49-F238E27FC236}">
                <a16:creationId xmlns:a16="http://schemas.microsoft.com/office/drawing/2014/main" id="{AB0141B3-894A-D9FB-A8BE-64F85107F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838" y="2510570"/>
            <a:ext cx="9704832" cy="2766055"/>
          </a:xfrm>
          <a:prstGeom prst="rect">
            <a:avLst/>
          </a:prstGeom>
        </p:spPr>
      </p:pic>
      <p:sp>
        <p:nvSpPr>
          <p:cNvPr id="6" name="文字方塊 5">
            <a:extLst>
              <a:ext uri="{FF2B5EF4-FFF2-40B4-BE49-F238E27FC236}">
                <a16:creationId xmlns:a16="http://schemas.microsoft.com/office/drawing/2014/main" id="{CE720E20-FEE0-B83A-430E-E91CB212A8ED}"/>
              </a:ext>
            </a:extLst>
          </p:cNvPr>
          <p:cNvSpPr txBox="1"/>
          <p:nvPr/>
        </p:nvSpPr>
        <p:spPr>
          <a:xfrm>
            <a:off x="741379" y="2003280"/>
            <a:ext cx="8522208" cy="369332"/>
          </a:xfrm>
          <a:prstGeom prst="rect">
            <a:avLst/>
          </a:prstGeom>
          <a:noFill/>
        </p:spPr>
        <p:txBody>
          <a:bodyPr wrap="square" rtlCol="0">
            <a:spAutoFit/>
          </a:bodyPr>
          <a:lstStyle/>
          <a:p>
            <a:r>
              <a:rPr lang="zh-TW" altLang="en-US" b="1" dirty="0"/>
              <a:t>無法讀取更改電壓 檢查是否全英文路徑 以及其他設備干擾</a:t>
            </a:r>
            <a:r>
              <a:rPr lang="en-US" altLang="zh-TW" b="1" dirty="0"/>
              <a:t>(</a:t>
            </a:r>
            <a:r>
              <a:rPr lang="zh-TW" altLang="en-US" b="1" dirty="0"/>
              <a:t>螢幕</a:t>
            </a:r>
            <a:r>
              <a:rPr lang="en-US" altLang="zh-TW" b="1" dirty="0"/>
              <a:t>,</a:t>
            </a:r>
            <a:r>
              <a:rPr lang="zh-TW" altLang="en-US" b="1" dirty="0"/>
              <a:t>藍芽耳機等</a:t>
            </a:r>
            <a:r>
              <a:rPr lang="en-US" altLang="zh-TW" dirty="0"/>
              <a:t>)</a:t>
            </a:r>
            <a:endParaRPr lang="zh-TW" altLang="en-US" dirty="0"/>
          </a:p>
        </p:txBody>
      </p:sp>
      <p:sp>
        <p:nvSpPr>
          <p:cNvPr id="7" name="文字方塊 6">
            <a:extLst>
              <a:ext uri="{FF2B5EF4-FFF2-40B4-BE49-F238E27FC236}">
                <a16:creationId xmlns:a16="http://schemas.microsoft.com/office/drawing/2014/main" id="{9B6C42A8-2992-8CEF-C4E7-167F5F4E1D09}"/>
              </a:ext>
            </a:extLst>
          </p:cNvPr>
          <p:cNvSpPr txBox="1"/>
          <p:nvPr/>
        </p:nvSpPr>
        <p:spPr>
          <a:xfrm>
            <a:off x="741379" y="1042875"/>
            <a:ext cx="8522208" cy="369332"/>
          </a:xfrm>
          <a:prstGeom prst="rect">
            <a:avLst/>
          </a:prstGeom>
          <a:noFill/>
        </p:spPr>
        <p:txBody>
          <a:bodyPr wrap="square" rtlCol="0">
            <a:spAutoFit/>
          </a:bodyPr>
          <a:lstStyle/>
          <a:p>
            <a:r>
              <a:rPr lang="en-US" altLang="zh-TW" b="1" dirty="0"/>
              <a:t>UART</a:t>
            </a:r>
            <a:r>
              <a:rPr lang="zh-TW" altLang="en-US" b="1" dirty="0"/>
              <a:t>顯示</a:t>
            </a:r>
            <a:r>
              <a:rPr lang="en-US" altLang="zh-TW" b="1" dirty="0"/>
              <a:t>Platform </a:t>
            </a:r>
            <a:r>
              <a:rPr lang="en-US" altLang="zh-TW" b="1" dirty="0" err="1"/>
              <a:t>init</a:t>
            </a:r>
            <a:r>
              <a:rPr lang="zh-TW" altLang="en-US" b="1" dirty="0"/>
              <a:t>階段失敗</a:t>
            </a:r>
          </a:p>
        </p:txBody>
      </p:sp>
      <p:sp>
        <p:nvSpPr>
          <p:cNvPr id="8" name="文字方塊 7">
            <a:extLst>
              <a:ext uri="{FF2B5EF4-FFF2-40B4-BE49-F238E27FC236}">
                <a16:creationId xmlns:a16="http://schemas.microsoft.com/office/drawing/2014/main" id="{FE57AA8F-BC62-D4F0-6C31-27CA2F3DBB8E}"/>
              </a:ext>
            </a:extLst>
          </p:cNvPr>
          <p:cNvSpPr txBox="1"/>
          <p:nvPr/>
        </p:nvSpPr>
        <p:spPr>
          <a:xfrm>
            <a:off x="979838" y="1527048"/>
            <a:ext cx="4834128" cy="369332"/>
          </a:xfrm>
          <a:prstGeom prst="rect">
            <a:avLst/>
          </a:prstGeom>
          <a:noFill/>
        </p:spPr>
        <p:txBody>
          <a:bodyPr wrap="square" rtlCol="0">
            <a:spAutoFit/>
          </a:bodyPr>
          <a:lstStyle/>
          <a:p>
            <a:r>
              <a:rPr lang="zh-TW" altLang="en-US" b="1" dirty="0"/>
              <a:t>確認</a:t>
            </a:r>
            <a:r>
              <a:rPr lang="en-US" altLang="zh-TW" b="1" dirty="0"/>
              <a:t>FMC</a:t>
            </a:r>
            <a:r>
              <a:rPr lang="zh-TW" altLang="en-US" b="1" dirty="0"/>
              <a:t>電壓是否符合要求</a:t>
            </a:r>
          </a:p>
        </p:txBody>
      </p:sp>
    </p:spTree>
    <p:custDataLst>
      <p:tags r:id="rId1"/>
    </p:custDataLst>
    <p:extLst>
      <p:ext uri="{BB962C8B-B14F-4D97-AF65-F5344CB8AC3E}">
        <p14:creationId xmlns:p14="http://schemas.microsoft.com/office/powerpoint/2010/main" val="72252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25</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8831674" cy="461665"/>
          </a:xfrm>
          <a:prstGeom prst="rect">
            <a:avLst/>
          </a:prstGeom>
          <a:noFill/>
        </p:spPr>
        <p:txBody>
          <a:bodyPr wrap="square" rtlCol="0">
            <a:spAutoFit/>
          </a:bodyPr>
          <a:lstStyle/>
          <a:p>
            <a:r>
              <a:rPr lang="zh-TW" altLang="en-US" sz="2400" b="1" dirty="0"/>
              <a:t>可能出現的問題</a:t>
            </a:r>
            <a:endParaRPr lang="en-US" altLang="zh-TW" sz="2400" b="1" dirty="0"/>
          </a:p>
        </p:txBody>
      </p:sp>
      <p:sp>
        <p:nvSpPr>
          <p:cNvPr id="7" name="文字方塊 6">
            <a:extLst>
              <a:ext uri="{FF2B5EF4-FFF2-40B4-BE49-F238E27FC236}">
                <a16:creationId xmlns:a16="http://schemas.microsoft.com/office/drawing/2014/main" id="{9B6C42A8-2992-8CEF-C4E7-167F5F4E1D09}"/>
              </a:ext>
            </a:extLst>
          </p:cNvPr>
          <p:cNvSpPr txBox="1"/>
          <p:nvPr/>
        </p:nvSpPr>
        <p:spPr>
          <a:xfrm>
            <a:off x="741379" y="1042875"/>
            <a:ext cx="8522208" cy="369332"/>
          </a:xfrm>
          <a:prstGeom prst="rect">
            <a:avLst/>
          </a:prstGeom>
          <a:noFill/>
        </p:spPr>
        <p:txBody>
          <a:bodyPr wrap="square" rtlCol="0">
            <a:spAutoFit/>
          </a:bodyPr>
          <a:lstStyle/>
          <a:p>
            <a:r>
              <a:rPr lang="en-US" altLang="zh-TW" b="1" dirty="0"/>
              <a:t>Not enabled for Adaptive Sync</a:t>
            </a:r>
            <a:endParaRPr lang="zh-TW" altLang="en-US" b="1" dirty="0"/>
          </a:p>
        </p:txBody>
      </p:sp>
      <p:pic>
        <p:nvPicPr>
          <p:cNvPr id="4" name="圖片 3">
            <a:extLst>
              <a:ext uri="{FF2B5EF4-FFF2-40B4-BE49-F238E27FC236}">
                <a16:creationId xmlns:a16="http://schemas.microsoft.com/office/drawing/2014/main" id="{072C328B-A8A5-7ED1-4E2D-B27B494C42E7}"/>
              </a:ext>
            </a:extLst>
          </p:cNvPr>
          <p:cNvPicPr>
            <a:picLocks noChangeAspect="1"/>
          </p:cNvPicPr>
          <p:nvPr/>
        </p:nvPicPr>
        <p:blipFill>
          <a:blip r:embed="rId4"/>
          <a:stretch>
            <a:fillRect/>
          </a:stretch>
        </p:blipFill>
        <p:spPr>
          <a:xfrm>
            <a:off x="3730752" y="1593939"/>
            <a:ext cx="4534852" cy="3825049"/>
          </a:xfrm>
          <a:prstGeom prst="rect">
            <a:avLst/>
          </a:prstGeom>
        </p:spPr>
      </p:pic>
      <p:sp>
        <p:nvSpPr>
          <p:cNvPr id="9" name="文字方塊 8">
            <a:extLst>
              <a:ext uri="{FF2B5EF4-FFF2-40B4-BE49-F238E27FC236}">
                <a16:creationId xmlns:a16="http://schemas.microsoft.com/office/drawing/2014/main" id="{0EB3CA74-D225-5235-4AF3-16D4CEC0C974}"/>
              </a:ext>
            </a:extLst>
          </p:cNvPr>
          <p:cNvSpPr txBox="1"/>
          <p:nvPr/>
        </p:nvSpPr>
        <p:spPr>
          <a:xfrm>
            <a:off x="741379" y="5630397"/>
            <a:ext cx="8522208" cy="369332"/>
          </a:xfrm>
          <a:prstGeom prst="rect">
            <a:avLst/>
          </a:prstGeom>
          <a:noFill/>
        </p:spPr>
        <p:txBody>
          <a:bodyPr wrap="square" rtlCol="0">
            <a:spAutoFit/>
          </a:bodyPr>
          <a:lstStyle/>
          <a:p>
            <a:r>
              <a:rPr lang="zh-TW" altLang="en-US" b="1" dirty="0"/>
              <a:t>請確認</a:t>
            </a:r>
            <a:r>
              <a:rPr lang="en-US" altLang="zh-TW" b="1" dirty="0"/>
              <a:t>DP</a:t>
            </a:r>
            <a:r>
              <a:rPr lang="zh-TW" altLang="en-US" b="1" dirty="0"/>
              <a:t>源及顯示器是否至少</a:t>
            </a:r>
            <a:r>
              <a:rPr lang="en-US" altLang="zh-TW" b="1" dirty="0"/>
              <a:t>DP1.2</a:t>
            </a:r>
            <a:r>
              <a:rPr lang="zh-TW" altLang="en-US" b="1" dirty="0"/>
              <a:t>以上 且已開啟</a:t>
            </a:r>
            <a:r>
              <a:rPr lang="en-US" altLang="zh-TW" b="1" dirty="0" err="1"/>
              <a:t>AdaptiveSync</a:t>
            </a:r>
            <a:r>
              <a:rPr lang="zh-TW" altLang="en-US" b="1" dirty="0"/>
              <a:t>功能</a:t>
            </a:r>
          </a:p>
        </p:txBody>
      </p:sp>
    </p:spTree>
    <p:custDataLst>
      <p:tags r:id="rId1"/>
    </p:custDataLst>
    <p:extLst>
      <p:ext uri="{BB962C8B-B14F-4D97-AF65-F5344CB8AC3E}">
        <p14:creationId xmlns:p14="http://schemas.microsoft.com/office/powerpoint/2010/main" val="164404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26</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8831674" cy="461665"/>
          </a:xfrm>
          <a:prstGeom prst="rect">
            <a:avLst/>
          </a:prstGeom>
          <a:noFill/>
        </p:spPr>
        <p:txBody>
          <a:bodyPr wrap="square" rtlCol="0">
            <a:spAutoFit/>
          </a:bodyPr>
          <a:lstStyle/>
          <a:p>
            <a:r>
              <a:rPr lang="zh-TW" altLang="en-US" sz="2400" b="1" dirty="0"/>
              <a:t>可能出現的問題</a:t>
            </a:r>
            <a:endParaRPr lang="en-US" altLang="zh-TW" sz="2400" b="1" dirty="0"/>
          </a:p>
        </p:txBody>
      </p:sp>
      <p:sp>
        <p:nvSpPr>
          <p:cNvPr id="7" name="文字方塊 6">
            <a:extLst>
              <a:ext uri="{FF2B5EF4-FFF2-40B4-BE49-F238E27FC236}">
                <a16:creationId xmlns:a16="http://schemas.microsoft.com/office/drawing/2014/main" id="{9B6C42A8-2992-8CEF-C4E7-167F5F4E1D09}"/>
              </a:ext>
            </a:extLst>
          </p:cNvPr>
          <p:cNvSpPr txBox="1"/>
          <p:nvPr/>
        </p:nvSpPr>
        <p:spPr>
          <a:xfrm>
            <a:off x="741379" y="1042875"/>
            <a:ext cx="8522208" cy="369332"/>
          </a:xfrm>
          <a:prstGeom prst="rect">
            <a:avLst/>
          </a:prstGeom>
          <a:noFill/>
        </p:spPr>
        <p:txBody>
          <a:bodyPr wrap="square" rtlCol="0">
            <a:spAutoFit/>
          </a:bodyPr>
          <a:lstStyle/>
          <a:p>
            <a:r>
              <a:rPr lang="en-US" altLang="zh-TW" b="1" dirty="0"/>
              <a:t>2021.2</a:t>
            </a:r>
            <a:r>
              <a:rPr lang="zh-TW" altLang="en-US" b="1" dirty="0"/>
              <a:t>會遇到只有單一顆處理器可以</a:t>
            </a:r>
            <a:r>
              <a:rPr lang="en-US" altLang="zh-TW" b="1" dirty="0"/>
              <a:t>training</a:t>
            </a:r>
            <a:r>
              <a:rPr lang="zh-TW" altLang="en-US" b="1" dirty="0"/>
              <a:t>的</a:t>
            </a:r>
            <a:r>
              <a:rPr lang="en-US" altLang="zh-TW" b="1" dirty="0"/>
              <a:t>bug </a:t>
            </a:r>
            <a:r>
              <a:rPr lang="zh-TW" altLang="en-US" b="1" dirty="0"/>
              <a:t>但</a:t>
            </a:r>
            <a:r>
              <a:rPr lang="en-US" altLang="zh-TW" b="1" dirty="0"/>
              <a:t>2022.2</a:t>
            </a:r>
            <a:r>
              <a:rPr lang="zh-TW" altLang="en-US" b="1" dirty="0"/>
              <a:t>測試正常</a:t>
            </a:r>
          </a:p>
        </p:txBody>
      </p:sp>
      <p:pic>
        <p:nvPicPr>
          <p:cNvPr id="5" name="圖片 4">
            <a:extLst>
              <a:ext uri="{FF2B5EF4-FFF2-40B4-BE49-F238E27FC236}">
                <a16:creationId xmlns:a16="http://schemas.microsoft.com/office/drawing/2014/main" id="{C0039398-9778-1A90-4A94-3A878E4580B0}"/>
              </a:ext>
            </a:extLst>
          </p:cNvPr>
          <p:cNvPicPr>
            <a:picLocks noChangeAspect="1"/>
          </p:cNvPicPr>
          <p:nvPr/>
        </p:nvPicPr>
        <p:blipFill>
          <a:blip r:embed="rId4"/>
          <a:stretch>
            <a:fillRect/>
          </a:stretch>
        </p:blipFill>
        <p:spPr>
          <a:xfrm>
            <a:off x="1074326" y="2398711"/>
            <a:ext cx="5070747" cy="2978493"/>
          </a:xfrm>
          <a:prstGeom prst="rect">
            <a:avLst/>
          </a:prstGeom>
        </p:spPr>
      </p:pic>
      <p:sp>
        <p:nvSpPr>
          <p:cNvPr id="6" name="文字方塊 5">
            <a:extLst>
              <a:ext uri="{FF2B5EF4-FFF2-40B4-BE49-F238E27FC236}">
                <a16:creationId xmlns:a16="http://schemas.microsoft.com/office/drawing/2014/main" id="{82CE1F24-9742-CA07-8D42-2AA4B8BF1029}"/>
              </a:ext>
            </a:extLst>
          </p:cNvPr>
          <p:cNvSpPr txBox="1"/>
          <p:nvPr/>
        </p:nvSpPr>
        <p:spPr>
          <a:xfrm>
            <a:off x="2121408" y="1858507"/>
            <a:ext cx="2514600" cy="369332"/>
          </a:xfrm>
          <a:prstGeom prst="rect">
            <a:avLst/>
          </a:prstGeom>
          <a:noFill/>
        </p:spPr>
        <p:txBody>
          <a:bodyPr wrap="square" rtlCol="0">
            <a:spAutoFit/>
          </a:bodyPr>
          <a:lstStyle/>
          <a:p>
            <a:r>
              <a:rPr lang="zh-TW" altLang="en-US" b="1" dirty="0"/>
              <a:t>其中一顆會卡在這畫面</a:t>
            </a:r>
          </a:p>
        </p:txBody>
      </p:sp>
      <p:pic>
        <p:nvPicPr>
          <p:cNvPr id="10" name="圖片 9">
            <a:extLst>
              <a:ext uri="{FF2B5EF4-FFF2-40B4-BE49-F238E27FC236}">
                <a16:creationId xmlns:a16="http://schemas.microsoft.com/office/drawing/2014/main" id="{9EAFAACA-D39A-988E-F1B3-823ECECD87AB}"/>
              </a:ext>
            </a:extLst>
          </p:cNvPr>
          <p:cNvPicPr>
            <a:picLocks noChangeAspect="1"/>
          </p:cNvPicPr>
          <p:nvPr/>
        </p:nvPicPr>
        <p:blipFill>
          <a:blip r:embed="rId5"/>
          <a:stretch>
            <a:fillRect/>
          </a:stretch>
        </p:blipFill>
        <p:spPr>
          <a:xfrm>
            <a:off x="6740062" y="2398711"/>
            <a:ext cx="4916233" cy="2980076"/>
          </a:xfrm>
          <a:prstGeom prst="rect">
            <a:avLst/>
          </a:prstGeom>
        </p:spPr>
      </p:pic>
      <p:sp>
        <p:nvSpPr>
          <p:cNvPr id="12" name="文字方塊 11">
            <a:extLst>
              <a:ext uri="{FF2B5EF4-FFF2-40B4-BE49-F238E27FC236}">
                <a16:creationId xmlns:a16="http://schemas.microsoft.com/office/drawing/2014/main" id="{A8D93A94-AA62-6A67-4279-7876A930183D}"/>
              </a:ext>
            </a:extLst>
          </p:cNvPr>
          <p:cNvSpPr txBox="1"/>
          <p:nvPr/>
        </p:nvSpPr>
        <p:spPr>
          <a:xfrm>
            <a:off x="8006287" y="1847647"/>
            <a:ext cx="2514600" cy="369332"/>
          </a:xfrm>
          <a:prstGeom prst="rect">
            <a:avLst/>
          </a:prstGeom>
          <a:noFill/>
        </p:spPr>
        <p:txBody>
          <a:bodyPr wrap="square" rtlCol="0">
            <a:spAutoFit/>
          </a:bodyPr>
          <a:lstStyle/>
          <a:p>
            <a:r>
              <a:rPr lang="zh-TW" altLang="en-US" b="1" dirty="0"/>
              <a:t>另一顆會正常</a:t>
            </a:r>
            <a:r>
              <a:rPr lang="en-US" altLang="zh-TW" b="1" dirty="0"/>
              <a:t>training</a:t>
            </a:r>
            <a:endParaRPr lang="zh-TW" altLang="en-US" b="1" dirty="0"/>
          </a:p>
        </p:txBody>
      </p:sp>
      <p:sp>
        <p:nvSpPr>
          <p:cNvPr id="13" name="文字方塊 12">
            <a:extLst>
              <a:ext uri="{FF2B5EF4-FFF2-40B4-BE49-F238E27FC236}">
                <a16:creationId xmlns:a16="http://schemas.microsoft.com/office/drawing/2014/main" id="{BB6CB611-EF4C-B1E8-B0E5-FD9B2297F82D}"/>
              </a:ext>
            </a:extLst>
          </p:cNvPr>
          <p:cNvSpPr txBox="1"/>
          <p:nvPr/>
        </p:nvSpPr>
        <p:spPr>
          <a:xfrm>
            <a:off x="5002483" y="5805216"/>
            <a:ext cx="2669333" cy="369332"/>
          </a:xfrm>
          <a:prstGeom prst="rect">
            <a:avLst/>
          </a:prstGeom>
          <a:noFill/>
        </p:spPr>
        <p:txBody>
          <a:bodyPr wrap="square" rtlCol="0">
            <a:spAutoFit/>
          </a:bodyPr>
          <a:lstStyle/>
          <a:p>
            <a:r>
              <a:rPr lang="zh-TW" altLang="en-US" b="1" dirty="0"/>
              <a:t>哪一顆會有問題不一定 </a:t>
            </a:r>
          </a:p>
        </p:txBody>
      </p:sp>
    </p:spTree>
    <p:custDataLst>
      <p:tags r:id="rId1"/>
    </p:custDataLst>
    <p:extLst>
      <p:ext uri="{BB962C8B-B14F-4D97-AF65-F5344CB8AC3E}">
        <p14:creationId xmlns:p14="http://schemas.microsoft.com/office/powerpoint/2010/main" val="72570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descr="一張含有 人員, 電子產品, 電子工程, 室內 的圖片&#10;&#10;自動產生的描述">
            <a:extLst>
              <a:ext uri="{FF2B5EF4-FFF2-40B4-BE49-F238E27FC236}">
                <a16:creationId xmlns:a16="http://schemas.microsoft.com/office/drawing/2014/main" id="{30732B56-2418-FB08-36AA-BC8F7B3B4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362" y="1412207"/>
            <a:ext cx="3859132" cy="6858000"/>
          </a:xfrm>
          <a:prstGeom prst="rect">
            <a:avLst/>
          </a:prstGeom>
        </p:spPr>
      </p:pic>
      <p:pic>
        <p:nvPicPr>
          <p:cNvPr id="4" name="圖片 3" descr="一張含有 電子產品, 電子元件, 電子工程, 電路元件 的圖片&#10;&#10;自動產生的描述">
            <a:extLst>
              <a:ext uri="{FF2B5EF4-FFF2-40B4-BE49-F238E27FC236}">
                <a16:creationId xmlns:a16="http://schemas.microsoft.com/office/drawing/2014/main" id="{7FCE30EA-3703-21E4-E486-76D1E662C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156" y="1412207"/>
            <a:ext cx="3791894" cy="6738512"/>
          </a:xfrm>
          <a:prstGeom prst="rect">
            <a:avLst/>
          </a:prstGeom>
        </p:spPr>
      </p:pic>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27</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8831674" cy="461665"/>
          </a:xfrm>
          <a:prstGeom prst="rect">
            <a:avLst/>
          </a:prstGeom>
          <a:noFill/>
        </p:spPr>
        <p:txBody>
          <a:bodyPr wrap="square" rtlCol="0">
            <a:spAutoFit/>
          </a:bodyPr>
          <a:lstStyle/>
          <a:p>
            <a:r>
              <a:rPr lang="zh-TW" altLang="en-US" sz="2400" b="1" dirty="0"/>
              <a:t>可能出現的問題</a:t>
            </a:r>
            <a:endParaRPr lang="en-US" altLang="zh-TW" sz="2400" b="1" dirty="0"/>
          </a:p>
        </p:txBody>
      </p:sp>
      <p:sp>
        <p:nvSpPr>
          <p:cNvPr id="7" name="文字方塊 6">
            <a:extLst>
              <a:ext uri="{FF2B5EF4-FFF2-40B4-BE49-F238E27FC236}">
                <a16:creationId xmlns:a16="http://schemas.microsoft.com/office/drawing/2014/main" id="{9B6C42A8-2992-8CEF-C4E7-167F5F4E1D09}"/>
              </a:ext>
            </a:extLst>
          </p:cNvPr>
          <p:cNvSpPr txBox="1"/>
          <p:nvPr/>
        </p:nvSpPr>
        <p:spPr>
          <a:xfrm>
            <a:off x="741379" y="1042875"/>
            <a:ext cx="8522208" cy="369332"/>
          </a:xfrm>
          <a:prstGeom prst="rect">
            <a:avLst/>
          </a:prstGeom>
          <a:noFill/>
        </p:spPr>
        <p:txBody>
          <a:bodyPr wrap="square" rtlCol="0">
            <a:spAutoFit/>
          </a:bodyPr>
          <a:lstStyle/>
          <a:p>
            <a:r>
              <a:rPr lang="en-US" altLang="zh-TW" b="1" dirty="0"/>
              <a:t>Platform </a:t>
            </a:r>
            <a:r>
              <a:rPr lang="en-US" altLang="zh-TW" b="1" dirty="0" err="1"/>
              <a:t>init</a:t>
            </a:r>
            <a:r>
              <a:rPr lang="zh-TW" altLang="en-US" b="1" dirty="0"/>
              <a:t>成功 無法成功</a:t>
            </a:r>
            <a:r>
              <a:rPr lang="en-US" altLang="zh-TW" b="1" dirty="0"/>
              <a:t>training</a:t>
            </a:r>
            <a:endParaRPr lang="zh-TW" altLang="en-US" b="1" dirty="0"/>
          </a:p>
        </p:txBody>
      </p:sp>
      <p:sp>
        <p:nvSpPr>
          <p:cNvPr id="14" name="矩形 13">
            <a:extLst>
              <a:ext uri="{FF2B5EF4-FFF2-40B4-BE49-F238E27FC236}">
                <a16:creationId xmlns:a16="http://schemas.microsoft.com/office/drawing/2014/main" id="{B746CE86-2573-D862-0ECD-F86E6BF492C2}"/>
              </a:ext>
            </a:extLst>
          </p:cNvPr>
          <p:cNvSpPr/>
          <p:nvPr/>
        </p:nvSpPr>
        <p:spPr>
          <a:xfrm>
            <a:off x="741378" y="1412206"/>
            <a:ext cx="10066829" cy="117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C548814-E5E2-2B64-55E1-478EC62653FA}"/>
              </a:ext>
            </a:extLst>
          </p:cNvPr>
          <p:cNvSpPr/>
          <p:nvPr/>
        </p:nvSpPr>
        <p:spPr>
          <a:xfrm>
            <a:off x="967113" y="6036022"/>
            <a:ext cx="9758799" cy="82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1229538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579121" y="2700534"/>
            <a:ext cx="8945879" cy="9753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Arial"/>
              <a:buNone/>
            </a:pPr>
            <a:r>
              <a:rPr lang="en-US" altLang="zh-TW" dirty="0"/>
              <a:t>VCK190</a:t>
            </a:r>
            <a:endParaRPr dirty="0"/>
          </a:p>
        </p:txBody>
      </p:sp>
      <p:sp>
        <p:nvSpPr>
          <p:cNvPr id="91" name="Google Shape;91;p1"/>
          <p:cNvSpPr txBox="1">
            <a:spLocks noGrp="1"/>
          </p:cNvSpPr>
          <p:nvPr>
            <p:ph type="subTitle" idx="1"/>
          </p:nvPr>
        </p:nvSpPr>
        <p:spPr>
          <a:xfrm>
            <a:off x="579121" y="4490866"/>
            <a:ext cx="7417990" cy="1092607"/>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SzPts val="1600"/>
              <a:buNone/>
            </a:pPr>
            <a:r>
              <a:rPr lang="en-US" dirty="0"/>
              <a:t>Course Agenda</a:t>
            </a:r>
            <a:endParaRPr dirty="0"/>
          </a:p>
          <a:p>
            <a:pPr marL="0" lvl="0" indent="0" algn="l" rtl="0">
              <a:lnSpc>
                <a:spcPct val="100000"/>
              </a:lnSpc>
              <a:spcBef>
                <a:spcPts val="300"/>
              </a:spcBef>
              <a:spcAft>
                <a:spcPts val="0"/>
              </a:spcAft>
              <a:buSzPts val="1600"/>
              <a:buNone/>
            </a:pPr>
            <a:r>
              <a:rPr lang="en-US" dirty="0"/>
              <a:t>2022.2</a:t>
            </a:r>
            <a:endParaRPr dirty="0"/>
          </a:p>
        </p:txBody>
      </p:sp>
    </p:spTree>
    <p:extLst>
      <p:ext uri="{BB962C8B-B14F-4D97-AF65-F5344CB8AC3E}">
        <p14:creationId xmlns:p14="http://schemas.microsoft.com/office/powerpoint/2010/main" val="221792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4</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4" name="圖片 3">
            <a:extLst>
              <a:ext uri="{FF2B5EF4-FFF2-40B4-BE49-F238E27FC236}">
                <a16:creationId xmlns:a16="http://schemas.microsoft.com/office/drawing/2014/main" id="{94C604A1-2959-485D-5E4B-CE596C11E2FF}"/>
              </a:ext>
            </a:extLst>
          </p:cNvPr>
          <p:cNvPicPr>
            <a:picLocks noChangeAspect="1"/>
          </p:cNvPicPr>
          <p:nvPr/>
        </p:nvPicPr>
        <p:blipFill>
          <a:blip r:embed="rId4"/>
          <a:stretch>
            <a:fillRect/>
          </a:stretch>
        </p:blipFill>
        <p:spPr>
          <a:xfrm>
            <a:off x="2483612" y="162248"/>
            <a:ext cx="7047433" cy="6201461"/>
          </a:xfrm>
          <a:prstGeom prst="rect">
            <a:avLst/>
          </a:prstGeom>
        </p:spPr>
      </p:pic>
      <p:sp>
        <p:nvSpPr>
          <p:cNvPr id="2" name="文字方塊 1">
            <a:hlinkClick r:id="rId5"/>
            <a:extLst>
              <a:ext uri="{FF2B5EF4-FFF2-40B4-BE49-F238E27FC236}">
                <a16:creationId xmlns:a16="http://schemas.microsoft.com/office/drawing/2014/main" id="{B0F9EC0D-5CA5-2F91-E75B-00EC7C9993A6}"/>
              </a:ext>
            </a:extLst>
          </p:cNvPr>
          <p:cNvSpPr txBox="1"/>
          <p:nvPr/>
        </p:nvSpPr>
        <p:spPr>
          <a:xfrm>
            <a:off x="4859942" y="754530"/>
            <a:ext cx="3854290" cy="369332"/>
          </a:xfrm>
          <a:prstGeom prst="rect">
            <a:avLst/>
          </a:prstGeom>
          <a:noFill/>
        </p:spPr>
        <p:txBody>
          <a:bodyPr wrap="square" rtlCol="0">
            <a:spAutoFit/>
          </a:bodyPr>
          <a:lstStyle/>
          <a:p>
            <a:r>
              <a:rPr lang="zh-TW" altLang="en-US" b="1" dirty="0"/>
              <a:t>開發版依照板子上的貼紙選擇</a:t>
            </a:r>
            <a:r>
              <a:rPr lang="en-US" altLang="zh-TW" b="1" dirty="0"/>
              <a:t>(Click)</a:t>
            </a:r>
            <a:endParaRPr lang="zh-TW" altLang="en-US" b="1" dirty="0"/>
          </a:p>
        </p:txBody>
      </p:sp>
      <p:sp>
        <p:nvSpPr>
          <p:cNvPr id="5" name="箭號: 向右 4">
            <a:extLst>
              <a:ext uri="{FF2B5EF4-FFF2-40B4-BE49-F238E27FC236}">
                <a16:creationId xmlns:a16="http://schemas.microsoft.com/office/drawing/2014/main" id="{66417F6E-F80D-037E-719D-4F0DA7EB8807}"/>
              </a:ext>
            </a:extLst>
          </p:cNvPr>
          <p:cNvSpPr/>
          <p:nvPr/>
        </p:nvSpPr>
        <p:spPr>
          <a:xfrm>
            <a:off x="1854614" y="5609586"/>
            <a:ext cx="530352" cy="28346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88334F71-345F-4D66-201A-F921675A89D2}"/>
              </a:ext>
            </a:extLst>
          </p:cNvPr>
          <p:cNvSpPr/>
          <p:nvPr/>
        </p:nvSpPr>
        <p:spPr>
          <a:xfrm>
            <a:off x="4329590" y="797464"/>
            <a:ext cx="530352" cy="28346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158753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5</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8" name="圖片 7">
            <a:extLst>
              <a:ext uri="{FF2B5EF4-FFF2-40B4-BE49-F238E27FC236}">
                <a16:creationId xmlns:a16="http://schemas.microsoft.com/office/drawing/2014/main" id="{7BF151AD-0D39-2F2D-0A73-A1C3E4E8D29D}"/>
              </a:ext>
            </a:extLst>
          </p:cNvPr>
          <p:cNvPicPr>
            <a:picLocks noChangeAspect="1"/>
          </p:cNvPicPr>
          <p:nvPr/>
        </p:nvPicPr>
        <p:blipFill>
          <a:blip r:embed="rId4"/>
          <a:stretch>
            <a:fillRect/>
          </a:stretch>
        </p:blipFill>
        <p:spPr>
          <a:xfrm>
            <a:off x="1411033" y="1734760"/>
            <a:ext cx="4505325" cy="1285875"/>
          </a:xfrm>
          <a:prstGeom prst="rect">
            <a:avLst/>
          </a:prstGeom>
          <a:ln>
            <a:noFill/>
          </a:ln>
          <a:effectLst>
            <a:outerShdw blurRad="292100" dist="139700" dir="2700000" algn="tl" rotWithShape="0">
              <a:srgbClr val="333333">
                <a:alpha val="65000"/>
              </a:srgbClr>
            </a:outerShdw>
          </a:effectLst>
        </p:spPr>
      </p:pic>
      <p:pic>
        <p:nvPicPr>
          <p:cNvPr id="12" name="圖片 11">
            <a:extLst>
              <a:ext uri="{FF2B5EF4-FFF2-40B4-BE49-F238E27FC236}">
                <a16:creationId xmlns:a16="http://schemas.microsoft.com/office/drawing/2014/main" id="{AC3E0B87-FDC4-4D86-9625-4E15B58EFB7C}"/>
              </a:ext>
            </a:extLst>
          </p:cNvPr>
          <p:cNvPicPr>
            <a:picLocks noChangeAspect="1"/>
          </p:cNvPicPr>
          <p:nvPr/>
        </p:nvPicPr>
        <p:blipFill>
          <a:blip r:embed="rId5"/>
          <a:stretch>
            <a:fillRect/>
          </a:stretch>
        </p:blipFill>
        <p:spPr>
          <a:xfrm>
            <a:off x="1411033" y="3773043"/>
            <a:ext cx="9563100" cy="1085850"/>
          </a:xfrm>
          <a:prstGeom prst="rect">
            <a:avLst/>
          </a:prstGeom>
        </p:spPr>
      </p:pic>
      <p:sp>
        <p:nvSpPr>
          <p:cNvPr id="13" name="文字方塊 12">
            <a:extLst>
              <a:ext uri="{FF2B5EF4-FFF2-40B4-BE49-F238E27FC236}">
                <a16:creationId xmlns:a16="http://schemas.microsoft.com/office/drawing/2014/main" id="{E79A11E6-A8AD-5CFE-C4FD-3594C6575955}"/>
              </a:ext>
            </a:extLst>
          </p:cNvPr>
          <p:cNvSpPr txBox="1"/>
          <p:nvPr/>
        </p:nvSpPr>
        <p:spPr>
          <a:xfrm>
            <a:off x="1074326" y="667512"/>
            <a:ext cx="5683090" cy="369332"/>
          </a:xfrm>
          <a:prstGeom prst="rect">
            <a:avLst/>
          </a:prstGeom>
          <a:noFill/>
        </p:spPr>
        <p:txBody>
          <a:bodyPr wrap="square" rtlCol="0">
            <a:spAutoFit/>
          </a:bodyPr>
          <a:lstStyle/>
          <a:p>
            <a:r>
              <a:rPr lang="zh-TW" altLang="en-US" b="1" dirty="0"/>
              <a:t>依據開發版以及要進行的測試選擇對應的</a:t>
            </a:r>
            <a:r>
              <a:rPr lang="en-US" altLang="zh-TW" b="1" dirty="0"/>
              <a:t>IP</a:t>
            </a:r>
            <a:endParaRPr lang="zh-TW" altLang="en-US" b="1" dirty="0"/>
          </a:p>
        </p:txBody>
      </p:sp>
    </p:spTree>
    <p:custDataLst>
      <p:tags r:id="rId1"/>
    </p:custDataLst>
    <p:extLst>
      <p:ext uri="{BB962C8B-B14F-4D97-AF65-F5344CB8AC3E}">
        <p14:creationId xmlns:p14="http://schemas.microsoft.com/office/powerpoint/2010/main" val="274062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6</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7" name="圖片 6">
            <a:extLst>
              <a:ext uri="{FF2B5EF4-FFF2-40B4-BE49-F238E27FC236}">
                <a16:creationId xmlns:a16="http://schemas.microsoft.com/office/drawing/2014/main" id="{9387FC16-5340-7268-FCA4-854ECBC1CF3F}"/>
              </a:ext>
            </a:extLst>
          </p:cNvPr>
          <p:cNvPicPr>
            <a:picLocks noChangeAspect="1"/>
          </p:cNvPicPr>
          <p:nvPr/>
        </p:nvPicPr>
        <p:blipFill>
          <a:blip r:embed="rId4"/>
          <a:stretch>
            <a:fillRect/>
          </a:stretch>
        </p:blipFill>
        <p:spPr>
          <a:xfrm>
            <a:off x="1562006" y="386835"/>
            <a:ext cx="8613699" cy="6084329"/>
          </a:xfrm>
          <a:prstGeom prst="rect">
            <a:avLst/>
          </a:prstGeom>
        </p:spPr>
      </p:pic>
      <p:sp>
        <p:nvSpPr>
          <p:cNvPr id="2" name="文字方塊 1">
            <a:extLst>
              <a:ext uri="{FF2B5EF4-FFF2-40B4-BE49-F238E27FC236}">
                <a16:creationId xmlns:a16="http://schemas.microsoft.com/office/drawing/2014/main" id="{F0833495-A36B-796E-AAD4-25CE039D17A0}"/>
              </a:ext>
            </a:extLst>
          </p:cNvPr>
          <p:cNvSpPr txBox="1"/>
          <p:nvPr/>
        </p:nvSpPr>
        <p:spPr>
          <a:xfrm>
            <a:off x="4114800" y="493776"/>
            <a:ext cx="5745480" cy="369332"/>
          </a:xfrm>
          <a:prstGeom prst="rect">
            <a:avLst/>
          </a:prstGeom>
          <a:noFill/>
        </p:spPr>
        <p:txBody>
          <a:bodyPr wrap="square" rtlCol="0">
            <a:spAutoFit/>
          </a:bodyPr>
          <a:lstStyle/>
          <a:p>
            <a:r>
              <a:rPr lang="zh-TW" altLang="en-US" b="1" dirty="0"/>
              <a:t>依據下一頁的表格 對照使用的</a:t>
            </a:r>
            <a:r>
              <a:rPr lang="en-US" altLang="zh-TW" b="1" dirty="0"/>
              <a:t>Example Design</a:t>
            </a:r>
            <a:endParaRPr lang="zh-TW" altLang="en-US" b="1" dirty="0"/>
          </a:p>
        </p:txBody>
      </p:sp>
    </p:spTree>
    <p:custDataLst>
      <p:tags r:id="rId1"/>
    </p:custDataLst>
    <p:extLst>
      <p:ext uri="{BB962C8B-B14F-4D97-AF65-F5344CB8AC3E}">
        <p14:creationId xmlns:p14="http://schemas.microsoft.com/office/powerpoint/2010/main" val="401490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7</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pic>
        <p:nvPicPr>
          <p:cNvPr id="4" name="圖片 3">
            <a:extLst>
              <a:ext uri="{FF2B5EF4-FFF2-40B4-BE49-F238E27FC236}">
                <a16:creationId xmlns:a16="http://schemas.microsoft.com/office/drawing/2014/main" id="{8E0A455E-D5B1-26EB-EB54-0C6CDB526C44}"/>
              </a:ext>
            </a:extLst>
          </p:cNvPr>
          <p:cNvPicPr>
            <a:picLocks noChangeAspect="1"/>
          </p:cNvPicPr>
          <p:nvPr/>
        </p:nvPicPr>
        <p:blipFill>
          <a:blip r:embed="rId4"/>
          <a:stretch>
            <a:fillRect/>
          </a:stretch>
        </p:blipFill>
        <p:spPr>
          <a:xfrm>
            <a:off x="692150" y="1012703"/>
            <a:ext cx="10807700" cy="4704978"/>
          </a:xfrm>
          <a:prstGeom prst="rect">
            <a:avLst/>
          </a:prstGeom>
        </p:spPr>
      </p:pic>
      <p:sp>
        <p:nvSpPr>
          <p:cNvPr id="2" name="文字方塊 1">
            <a:extLst>
              <a:ext uri="{FF2B5EF4-FFF2-40B4-BE49-F238E27FC236}">
                <a16:creationId xmlns:a16="http://schemas.microsoft.com/office/drawing/2014/main" id="{0A19C5D4-F8F0-FF89-D1CB-0EF1FDFB5777}"/>
              </a:ext>
            </a:extLst>
          </p:cNvPr>
          <p:cNvSpPr txBox="1"/>
          <p:nvPr/>
        </p:nvSpPr>
        <p:spPr>
          <a:xfrm>
            <a:off x="586646" y="505023"/>
            <a:ext cx="9288874" cy="369332"/>
          </a:xfrm>
          <a:prstGeom prst="rect">
            <a:avLst/>
          </a:prstGeom>
          <a:noFill/>
        </p:spPr>
        <p:txBody>
          <a:bodyPr wrap="square" rtlCol="0">
            <a:spAutoFit/>
          </a:bodyPr>
          <a:lstStyle/>
          <a:p>
            <a:r>
              <a:rPr lang="en-US" altLang="zh-TW" b="1" dirty="0"/>
              <a:t>IP Setting</a:t>
            </a:r>
            <a:r>
              <a:rPr lang="zh-TW" altLang="en-US" b="1" dirty="0"/>
              <a:t>確認無誤後就打開</a:t>
            </a:r>
            <a:r>
              <a:rPr lang="en-US" altLang="zh-TW" b="1" dirty="0"/>
              <a:t>Example Design </a:t>
            </a:r>
            <a:r>
              <a:rPr lang="zh-TW" altLang="en-US" b="1" dirty="0"/>
              <a:t>直接生成</a:t>
            </a:r>
            <a:r>
              <a:rPr lang="en-US" altLang="zh-TW" b="1" dirty="0"/>
              <a:t>bit</a:t>
            </a:r>
            <a:r>
              <a:rPr lang="zh-TW" altLang="en-US" b="1" dirty="0"/>
              <a:t> </a:t>
            </a:r>
            <a:r>
              <a:rPr lang="en-US" altLang="zh-TW" b="1" dirty="0"/>
              <a:t>or image</a:t>
            </a:r>
            <a:r>
              <a:rPr lang="zh-TW" altLang="en-US" b="1" dirty="0"/>
              <a:t>即可</a:t>
            </a:r>
            <a:r>
              <a:rPr lang="en-US" altLang="zh-TW" b="1" dirty="0"/>
              <a:t>(</a:t>
            </a:r>
            <a:r>
              <a:rPr lang="zh-TW" altLang="en-US" b="1" dirty="0"/>
              <a:t>不須其餘操作</a:t>
            </a:r>
            <a:r>
              <a:rPr lang="en-US" altLang="zh-TW" b="1" dirty="0"/>
              <a:t>)</a:t>
            </a:r>
            <a:endParaRPr lang="zh-TW" altLang="en-US" b="1" dirty="0"/>
          </a:p>
        </p:txBody>
      </p:sp>
    </p:spTree>
    <p:custDataLst>
      <p:tags r:id="rId1"/>
    </p:custDataLst>
    <p:extLst>
      <p:ext uri="{BB962C8B-B14F-4D97-AF65-F5344CB8AC3E}">
        <p14:creationId xmlns:p14="http://schemas.microsoft.com/office/powerpoint/2010/main" val="281323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8</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6057994" cy="461665"/>
          </a:xfrm>
          <a:prstGeom prst="rect">
            <a:avLst/>
          </a:prstGeom>
          <a:noFill/>
        </p:spPr>
        <p:txBody>
          <a:bodyPr wrap="square" rtlCol="0">
            <a:spAutoFit/>
          </a:bodyPr>
          <a:lstStyle/>
          <a:p>
            <a:r>
              <a:rPr lang="en-US" altLang="zh-TW" sz="2400" b="1" dirty="0"/>
              <a:t>Vitis</a:t>
            </a:r>
          </a:p>
        </p:txBody>
      </p:sp>
      <p:pic>
        <p:nvPicPr>
          <p:cNvPr id="4" name="圖片 3">
            <a:extLst>
              <a:ext uri="{FF2B5EF4-FFF2-40B4-BE49-F238E27FC236}">
                <a16:creationId xmlns:a16="http://schemas.microsoft.com/office/drawing/2014/main" id="{E2FBB591-B0D8-277A-D8D3-496DD1BAEDF2}"/>
              </a:ext>
            </a:extLst>
          </p:cNvPr>
          <p:cNvPicPr>
            <a:picLocks noChangeAspect="1"/>
          </p:cNvPicPr>
          <p:nvPr/>
        </p:nvPicPr>
        <p:blipFill>
          <a:blip r:embed="rId4"/>
          <a:stretch>
            <a:fillRect/>
          </a:stretch>
        </p:blipFill>
        <p:spPr>
          <a:xfrm>
            <a:off x="1728215" y="946422"/>
            <a:ext cx="9730359" cy="5530577"/>
          </a:xfrm>
          <a:prstGeom prst="rect">
            <a:avLst/>
          </a:prstGeom>
        </p:spPr>
      </p:pic>
      <p:sp>
        <p:nvSpPr>
          <p:cNvPr id="5" name="箭號: 向右 4">
            <a:extLst>
              <a:ext uri="{FF2B5EF4-FFF2-40B4-BE49-F238E27FC236}">
                <a16:creationId xmlns:a16="http://schemas.microsoft.com/office/drawing/2014/main" id="{F24E4BF3-C0BD-2D93-BFD7-D65AB1E8959A}"/>
              </a:ext>
            </a:extLst>
          </p:cNvPr>
          <p:cNvSpPr/>
          <p:nvPr/>
        </p:nvSpPr>
        <p:spPr>
          <a:xfrm rot="10800000">
            <a:off x="10018776" y="5573250"/>
            <a:ext cx="530352" cy="33832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122072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CCBB5-D8A4-4293-A947-7E85FBEC2A1B}"/>
              </a:ext>
            </a:extLst>
          </p:cNvPr>
          <p:cNvSpPr>
            <a:spLocks noGrp="1"/>
          </p:cNvSpPr>
          <p:nvPr>
            <p:ph type="sldNum" sz="quarter" idx="10"/>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fld id="{626C978B-826E-438C-909A-E9C381D3FF04}" type="slidenum">
              <a:rPr kumimoji="0" lang="en-US" sz="1133" b="1" i="0" u="none" strike="noStrike" kern="1200" cap="none" spc="0" normalizeH="0" baseline="0" noProof="0" smtClean="0">
                <a:ln>
                  <a:noFill/>
                </a:ln>
                <a:solidFill>
                  <a:srgbClr val="0C0C0C"/>
                </a:solidFill>
                <a:effectLst/>
                <a:uLnTx/>
                <a:uFillTx/>
                <a:latin typeface="Arial" panose="020B0604020202020204"/>
                <a:ea typeface="+mn-ea"/>
                <a:cs typeface="Arial"/>
                <a:sym typeface="Arial"/>
              </a:rPr>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t>9</a:t>
            </a:fld>
            <a:endParaRPr kumimoji="0" lang="en-US" sz="1133" b="1" i="0" u="none" strike="noStrike" kern="1200" cap="none" spc="0" normalizeH="0" baseline="0" noProof="0" dirty="0">
              <a:ln>
                <a:noFill/>
              </a:ln>
              <a:solidFill>
                <a:srgbClr val="0C0C0C"/>
              </a:solidFill>
              <a:effectLst/>
              <a:uLnTx/>
              <a:uFillTx/>
              <a:latin typeface="Arial" panose="020B0604020202020204"/>
              <a:ea typeface="+mn-ea"/>
              <a:cs typeface="Arial"/>
              <a:sym typeface="Arial"/>
            </a:endParaRPr>
          </a:p>
        </p:txBody>
      </p:sp>
      <p:sp>
        <p:nvSpPr>
          <p:cNvPr id="11" name="文字方塊 10">
            <a:extLst>
              <a:ext uri="{FF2B5EF4-FFF2-40B4-BE49-F238E27FC236}">
                <a16:creationId xmlns:a16="http://schemas.microsoft.com/office/drawing/2014/main" id="{0F4278FF-BBE7-C5DE-0751-F9C66695DCBF}"/>
              </a:ext>
            </a:extLst>
          </p:cNvPr>
          <p:cNvSpPr txBox="1"/>
          <p:nvPr/>
        </p:nvSpPr>
        <p:spPr>
          <a:xfrm>
            <a:off x="586646" y="399478"/>
            <a:ext cx="9974674" cy="461665"/>
          </a:xfrm>
          <a:prstGeom prst="rect">
            <a:avLst/>
          </a:prstGeom>
          <a:noFill/>
        </p:spPr>
        <p:txBody>
          <a:bodyPr wrap="square" rtlCol="0">
            <a:spAutoFit/>
          </a:bodyPr>
          <a:lstStyle/>
          <a:p>
            <a:r>
              <a:rPr lang="en-US" altLang="zh-TW" sz="2400" b="1" dirty="0"/>
              <a:t>Vitis(</a:t>
            </a:r>
            <a:r>
              <a:rPr lang="zh-TW" altLang="en-US" sz="2400" b="1" dirty="0"/>
              <a:t>也是會分板子跟測試方式 如果是</a:t>
            </a:r>
            <a:r>
              <a:rPr lang="en-US" altLang="zh-TW" sz="2400" b="1" dirty="0"/>
              <a:t>190</a:t>
            </a:r>
            <a:r>
              <a:rPr lang="zh-TW" altLang="en-US" sz="2400" b="1" dirty="0"/>
              <a:t>的</a:t>
            </a:r>
            <a:r>
              <a:rPr lang="en-US" altLang="zh-TW" sz="2400" b="1" dirty="0"/>
              <a:t>pass-through </a:t>
            </a:r>
            <a:r>
              <a:rPr lang="zh-TW" altLang="en-US" sz="2400" b="1" dirty="0"/>
              <a:t>選擇第一項</a:t>
            </a:r>
            <a:r>
              <a:rPr lang="en-US" altLang="zh-TW" sz="2400" b="1" dirty="0"/>
              <a:t>)</a:t>
            </a:r>
          </a:p>
        </p:txBody>
      </p:sp>
      <p:pic>
        <p:nvPicPr>
          <p:cNvPr id="6" name="圖片 5">
            <a:extLst>
              <a:ext uri="{FF2B5EF4-FFF2-40B4-BE49-F238E27FC236}">
                <a16:creationId xmlns:a16="http://schemas.microsoft.com/office/drawing/2014/main" id="{100E1F07-04C8-279B-E732-C25088C8A21D}"/>
              </a:ext>
            </a:extLst>
          </p:cNvPr>
          <p:cNvPicPr>
            <a:picLocks noChangeAspect="1"/>
          </p:cNvPicPr>
          <p:nvPr/>
        </p:nvPicPr>
        <p:blipFill>
          <a:blip r:embed="rId4"/>
          <a:stretch>
            <a:fillRect/>
          </a:stretch>
        </p:blipFill>
        <p:spPr>
          <a:xfrm>
            <a:off x="2976562" y="1281112"/>
            <a:ext cx="6238875" cy="4295775"/>
          </a:xfrm>
          <a:prstGeom prst="rect">
            <a:avLst/>
          </a:prstGeom>
        </p:spPr>
      </p:pic>
    </p:spTree>
    <p:custDataLst>
      <p:tags r:id="rId1"/>
    </p:custDataLst>
    <p:extLst>
      <p:ext uri="{BB962C8B-B14F-4D97-AF65-F5344CB8AC3E}">
        <p14:creationId xmlns:p14="http://schemas.microsoft.com/office/powerpoint/2010/main" val="291301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Xilinx-5">
  <a:themeElements>
    <a:clrScheme name="Custom 1">
      <a:dk1>
        <a:srgbClr val="0C0C0C"/>
      </a:dk1>
      <a:lt1>
        <a:srgbClr val="FFFFFF"/>
      </a:lt1>
      <a:dk2>
        <a:srgbClr val="161C2E"/>
      </a:dk2>
      <a:lt2>
        <a:srgbClr val="5F5F5F"/>
      </a:lt2>
      <a:accent1>
        <a:srgbClr val="E20000"/>
      </a:accent1>
      <a:accent2>
        <a:srgbClr val="282D3F"/>
      </a:accent2>
      <a:accent3>
        <a:srgbClr val="8D919A"/>
      </a:accent3>
      <a:accent4>
        <a:srgbClr val="055C99"/>
      </a:accent4>
      <a:accent5>
        <a:srgbClr val="0D9079"/>
      </a:accent5>
      <a:accent6>
        <a:srgbClr val="00B2BA"/>
      </a:accent6>
      <a:hlink>
        <a:srgbClr val="055C99"/>
      </a:hlink>
      <a:folHlink>
        <a:srgbClr val="5F5F5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03F1C"/>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_Corporate-PPT Template-FINAL.pptx" id="{7D645297-1033-4B3C-AC8A-38A8E4B33940}" vid="{EB31DF24-0817-424F-A570-30184A31A172}"/>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19733</TotalTime>
  <Words>547</Words>
  <Application>Microsoft Office PowerPoint</Application>
  <PresentationFormat>寬螢幕</PresentationFormat>
  <Paragraphs>117</Paragraphs>
  <Slides>27</Slides>
  <Notes>27</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27</vt:i4>
      </vt:variant>
    </vt:vector>
  </HeadingPairs>
  <TitlesOfParts>
    <vt:vector size="35" baseType="lpstr">
      <vt:lpstr>Arimo</vt:lpstr>
      <vt:lpstr>Noto Sans Symbols</vt:lpstr>
      <vt:lpstr>Arial</vt:lpstr>
      <vt:lpstr>Calibri</vt:lpstr>
      <vt:lpstr>Webdings</vt:lpstr>
      <vt:lpstr>Wingdings 3</vt:lpstr>
      <vt:lpstr>Xilinx-5</vt:lpstr>
      <vt:lpstr>1_Xilinx-5</vt:lpstr>
      <vt:lpstr>DisplayPort 1.4 via  VCK190 VMK180 Zcu102</vt:lpstr>
      <vt:lpstr>測試流程參考文件</vt:lpstr>
      <vt:lpstr>VCK190</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ZCU102</vt:lpstr>
      <vt:lpstr>PowerPoint 簡報</vt:lpstr>
      <vt:lpstr>PowerPoint 簡報</vt:lpstr>
      <vt:lpstr>PowerPoint 簡報</vt:lpstr>
      <vt:lpstr>PowerPoint 簡報</vt:lpstr>
      <vt:lpstr>PowerPoint 簡報</vt:lpstr>
      <vt:lpstr>PowerPoint 簡報</vt:lpstr>
      <vt:lpstr>PowerPoint 簡報</vt:lpstr>
      <vt:lpstr>可能遇到的問題</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FPGAs Using the Vivado Design Suite </dc:title>
  <dc:creator>Devin.Chung</dc:creator>
  <cp:lastModifiedBy>Devin Chung (Macnica Anstek)</cp:lastModifiedBy>
  <cp:revision>44</cp:revision>
  <dcterms:created xsi:type="dcterms:W3CDTF">2023-05-16T09:39:05Z</dcterms:created>
  <dcterms:modified xsi:type="dcterms:W3CDTF">2023-10-25T09:43:00Z</dcterms:modified>
</cp:coreProperties>
</file>